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 id="2147484882" r:id="rId6"/>
    <p:sldMasterId id="2147484920" r:id="rId7"/>
  </p:sldMasterIdLst>
  <p:notesMasterIdLst>
    <p:notesMasterId r:id="rId38"/>
  </p:notesMasterIdLst>
  <p:handoutMasterIdLst>
    <p:handoutMasterId r:id="rId39"/>
  </p:handoutMasterIdLst>
  <p:sldIdLst>
    <p:sldId id="1920" r:id="rId8"/>
    <p:sldId id="10227" r:id="rId9"/>
    <p:sldId id="10229" r:id="rId10"/>
    <p:sldId id="10230" r:id="rId11"/>
    <p:sldId id="276" r:id="rId12"/>
    <p:sldId id="10305" r:id="rId13"/>
    <p:sldId id="10306" r:id="rId14"/>
    <p:sldId id="10241" r:id="rId15"/>
    <p:sldId id="10301" r:id="rId16"/>
    <p:sldId id="10302" r:id="rId17"/>
    <p:sldId id="10233" r:id="rId18"/>
    <p:sldId id="10062" r:id="rId19"/>
    <p:sldId id="10087" r:id="rId20"/>
    <p:sldId id="10307" r:id="rId21"/>
    <p:sldId id="10242" r:id="rId22"/>
    <p:sldId id="10234" r:id="rId23"/>
    <p:sldId id="10308" r:id="rId24"/>
    <p:sldId id="10243" r:id="rId25"/>
    <p:sldId id="10139" r:id="rId26"/>
    <p:sldId id="10138" r:id="rId27"/>
    <p:sldId id="10240" r:id="rId28"/>
    <p:sldId id="10304" r:id="rId29"/>
    <p:sldId id="10231" r:id="rId30"/>
    <p:sldId id="2042" r:id="rId31"/>
    <p:sldId id="2045" r:id="rId32"/>
    <p:sldId id="1670" r:id="rId33"/>
    <p:sldId id="10309" r:id="rId34"/>
    <p:sldId id="10237" r:id="rId35"/>
    <p:sldId id="10249" r:id="rId36"/>
    <p:sldId id="10310"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0F9AF3C9-FCBC-49DB-AA0C-533A2C485A5A}">
          <p14:sldIdLst>
            <p14:sldId id="1920"/>
            <p14:sldId id="10227"/>
            <p14:sldId id="10229"/>
            <p14:sldId id="10230"/>
            <p14:sldId id="276"/>
            <p14:sldId id="10305"/>
            <p14:sldId id="10306"/>
            <p14:sldId id="10241"/>
            <p14:sldId id="10301"/>
            <p14:sldId id="10302"/>
            <p14:sldId id="10233"/>
            <p14:sldId id="10062"/>
            <p14:sldId id="10087"/>
            <p14:sldId id="10307"/>
            <p14:sldId id="10242"/>
            <p14:sldId id="10234"/>
            <p14:sldId id="10308"/>
            <p14:sldId id="10243"/>
            <p14:sldId id="10139"/>
            <p14:sldId id="10138"/>
            <p14:sldId id="10240"/>
            <p14:sldId id="10304"/>
            <p14:sldId id="10231"/>
            <p14:sldId id="2042"/>
            <p14:sldId id="2045"/>
            <p14:sldId id="1670"/>
            <p14:sldId id="10309"/>
            <p14:sldId id="10237"/>
            <p14:sldId id="10249"/>
            <p14:sldId id="103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ED"/>
    <a:srgbClr val="E6EAEB"/>
    <a:srgbClr val="30E5D0"/>
    <a:srgbClr val="E7EBEC"/>
    <a:srgbClr val="E6EAEC"/>
    <a:srgbClr val="E7EBED"/>
    <a:srgbClr val="E6EBEC"/>
    <a:srgbClr val="F2F2E6"/>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E2E781-8C07-4A2E-A329-EAA741BD0336}" v="5" dt="2019-10-22T15:10:11.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40" y="40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Pagani" userId="4fcc3142559b8b11" providerId="LiveId" clId="{FAE2E781-8C07-4A2E-A329-EAA741BD0336}"/>
    <pc:docChg chg="undo custSel addSld delSld modSld modSection">
      <pc:chgData name="Matteo Pagani" userId="4fcc3142559b8b11" providerId="LiveId" clId="{FAE2E781-8C07-4A2E-A329-EAA741BD0336}" dt="2019-10-22T15:10:05.504" v="71" actId="680"/>
      <pc:docMkLst>
        <pc:docMk/>
      </pc:docMkLst>
      <pc:sldChg chg="del">
        <pc:chgData name="Matteo Pagani" userId="4fcc3142559b8b11" providerId="LiveId" clId="{FAE2E781-8C07-4A2E-A329-EAA741BD0336}" dt="2019-10-17T09:22:01.931" v="59" actId="47"/>
        <pc:sldMkLst>
          <pc:docMk/>
          <pc:sldMk cId="2701634436" sldId="1913"/>
        </pc:sldMkLst>
      </pc:sldChg>
      <pc:sldChg chg="del">
        <pc:chgData name="Matteo Pagani" userId="4fcc3142559b8b11" providerId="LiveId" clId="{FAE2E781-8C07-4A2E-A329-EAA741BD0336}" dt="2019-10-17T09:22:01.931" v="59" actId="47"/>
        <pc:sldMkLst>
          <pc:docMk/>
          <pc:sldMk cId="3212030687" sldId="1914"/>
        </pc:sldMkLst>
      </pc:sldChg>
      <pc:sldChg chg="modSp mod">
        <pc:chgData name="Matteo Pagani" userId="4fcc3142559b8b11" providerId="LiveId" clId="{FAE2E781-8C07-4A2E-A329-EAA741BD0336}" dt="2019-10-16T11:32:45.499" v="58" actId="20577"/>
        <pc:sldMkLst>
          <pc:docMk/>
          <pc:sldMk cId="1948724243" sldId="1936"/>
        </pc:sldMkLst>
        <pc:spChg chg="mod">
          <ac:chgData name="Matteo Pagani" userId="4fcc3142559b8b11" providerId="LiveId" clId="{FAE2E781-8C07-4A2E-A329-EAA741BD0336}" dt="2019-10-16T11:32:45.499" v="58" actId="20577"/>
          <ac:spMkLst>
            <pc:docMk/>
            <pc:sldMk cId="1948724243" sldId="1936"/>
            <ac:spMk id="5" creationId="{9C13CDAA-D629-45CF-8BAF-5465B035D90C}"/>
          </ac:spMkLst>
        </pc:spChg>
        <pc:spChg chg="mod">
          <ac:chgData name="Matteo Pagani" userId="4fcc3142559b8b11" providerId="LiveId" clId="{FAE2E781-8C07-4A2E-A329-EAA741BD0336}" dt="2019-10-16T11:32:23.324" v="1" actId="1076"/>
          <ac:spMkLst>
            <pc:docMk/>
            <pc:sldMk cId="1948724243" sldId="1936"/>
            <ac:spMk id="6" creationId="{86A41841-5CD2-4628-AE08-B8E159FA7429}"/>
          </ac:spMkLst>
        </pc:spChg>
      </pc:sldChg>
      <pc:sldChg chg="del">
        <pc:chgData name="Matteo Pagani" userId="4fcc3142559b8b11" providerId="LiveId" clId="{FAE2E781-8C07-4A2E-A329-EAA741BD0336}" dt="2019-10-17T09:22:01.931" v="59" actId="47"/>
        <pc:sldMkLst>
          <pc:docMk/>
          <pc:sldMk cId="3467340242" sldId="8369"/>
        </pc:sldMkLst>
      </pc:sldChg>
      <pc:sldChg chg="del">
        <pc:chgData name="Matteo Pagani" userId="4fcc3142559b8b11" providerId="LiveId" clId="{FAE2E781-8C07-4A2E-A329-EAA741BD0336}" dt="2019-10-17T09:22:01.931" v="59" actId="47"/>
        <pc:sldMkLst>
          <pc:docMk/>
          <pc:sldMk cId="777363028" sldId="8370"/>
        </pc:sldMkLst>
      </pc:sldChg>
      <pc:sldChg chg="del">
        <pc:chgData name="Matteo Pagani" userId="4fcc3142559b8b11" providerId="LiveId" clId="{FAE2E781-8C07-4A2E-A329-EAA741BD0336}" dt="2019-10-17T09:22:01.931" v="59" actId="47"/>
        <pc:sldMkLst>
          <pc:docMk/>
          <pc:sldMk cId="2594604561" sldId="8372"/>
        </pc:sldMkLst>
      </pc:sldChg>
      <pc:sldChg chg="modSp new del mod">
        <pc:chgData name="Matteo Pagani" userId="4fcc3142559b8b11" providerId="LiveId" clId="{FAE2E781-8C07-4A2E-A329-EAA741BD0336}" dt="2019-10-22T15:10:05.504" v="71" actId="680"/>
        <pc:sldMkLst>
          <pc:docMk/>
          <pc:sldMk cId="103105111" sldId="10302"/>
        </pc:sldMkLst>
        <pc:spChg chg="mod">
          <ac:chgData name="Matteo Pagani" userId="4fcc3142559b8b11" providerId="LiveId" clId="{FAE2E781-8C07-4A2E-A329-EAA741BD0336}" dt="2019-10-22T15:10:03.465" v="70" actId="20577"/>
          <ac:spMkLst>
            <pc:docMk/>
            <pc:sldMk cId="103105111" sldId="10302"/>
            <ac:spMk id="2" creationId="{4CCD5D91-B379-4213-A4F7-BEA28DDE31BC}"/>
          </ac:spMkLst>
        </pc:spChg>
      </pc:sldChg>
    </pc:docChg>
  </pc:docChgLst>
  <pc:docChgLst>
    <pc:chgData name="Matteo Pagani" userId="33f58c04-96ec-4aef-881b-71cb7a2868be" providerId="ADAL" clId="{6812AFAB-3911-4441-9228-73BD11188937}"/>
    <pc:docChg chg="modSld">
      <pc:chgData name="Matteo Pagani" userId="33f58c04-96ec-4aef-881b-71cb7a2868be" providerId="ADAL" clId="{6812AFAB-3911-4441-9228-73BD11188937}" dt="2019-10-15T20:24:53.276" v="162" actId="20577"/>
      <pc:docMkLst>
        <pc:docMk/>
      </pc:docMkLst>
      <pc:sldChg chg="modSp mod">
        <pc:chgData name="Matteo Pagani" userId="33f58c04-96ec-4aef-881b-71cb7a2868be" providerId="ADAL" clId="{6812AFAB-3911-4441-9228-73BD11188937}" dt="2019-10-15T20:24:53.276" v="162" actId="20577"/>
        <pc:sldMkLst>
          <pc:docMk/>
          <pc:sldMk cId="3629967143" sldId="1920"/>
        </pc:sldMkLst>
        <pc:spChg chg="mod">
          <ac:chgData name="Matteo Pagani" userId="33f58c04-96ec-4aef-881b-71cb7a2868be" providerId="ADAL" clId="{6812AFAB-3911-4441-9228-73BD11188937}" dt="2019-10-15T20:24:53.276" v="162" actId="20577"/>
          <ac:spMkLst>
            <pc:docMk/>
            <pc:sldMk cId="3629967143" sldId="1920"/>
            <ac:spMk id="5" creationId="{1E92D8D9-217F-4299-9DC0-EAF4B84E6F0C}"/>
          </ac:spMkLst>
        </pc:spChg>
        <pc:spChg chg="mod">
          <ac:chgData name="Matteo Pagani" userId="33f58c04-96ec-4aef-881b-71cb7a2868be" providerId="ADAL" clId="{6812AFAB-3911-4441-9228-73BD11188937}" dt="2019-10-15T20:24:34.070" v="105" actId="1038"/>
          <ac:spMkLst>
            <pc:docMk/>
            <pc:sldMk cId="3629967143" sldId="1920"/>
            <ac:spMk id="6" creationId="{ED1F425A-F41F-4B15-B283-02AAE6CD5BB5}"/>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hyperlink" Target="https://en.wikipedia.org/wiki/File:Octicons-mark-github.svg"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svg"/><Relationship Id="rId4" Type="http://schemas.openxmlformats.org/officeDocument/2006/relationships/image" Target="../media/image17.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8" Type="http://schemas.openxmlformats.org/officeDocument/2006/relationships/hyperlink" Target="https://en.wikipedia.org/wiki/File:Octicons-mark-github.svg"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svg"/><Relationship Id="rId4" Type="http://schemas.openxmlformats.org/officeDocument/2006/relationships/image" Target="../media/image17.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iconchunking_accent3_2">
  <dgm:title val="iconchunking_accent3_2"/>
  <dgm:desc val="iconchunking_accent3_2"/>
  <dgm:catLst>
    <dgm:cat type="Other" pri="2"/>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bg1"/>
    </dgm:fillClrLst>
    <dgm:linClrLst meth="repeat">
      <a:schemeClr val="lt1">
        <a:alpha val="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New development is happening in .NET Core, including runtime optimizations and new language features</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E.g. Bluetooth, Camera, Location, Notifications, </a:t>
          </a:r>
          <a:r>
            <a:rPr lang="en-US" err="1"/>
            <a:t>etc</a:t>
          </a:r>
          <a:r>
            <a:rPr lang="en-US"/>
            <a:t>…</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MSIX packaging supports automatic, incremental, behind-the-scenes application updates.</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444F14CA-7BE1-466B-B995-C76A99884D59}">
      <dgm:prSet phldrT="[Text]"/>
      <dgm:spPr/>
      <dgm:t>
        <a:bodyPr/>
        <a:lstStyle/>
        <a:p>
          <a:r>
            <a:rPr lang="en-US"/>
            <a:t>.NET Core supports CLI acquisition and updates for easy DevOps supports</a:t>
          </a:r>
        </a:p>
      </dgm:t>
    </dgm:pt>
    <dgm:pt modelId="{E65F860F-BC7F-407F-9883-61C270EBED3D}" type="parTrans" cxnId="{6F3D7025-01AC-477D-9406-107C5A74A6B8}">
      <dgm:prSet/>
      <dgm:spPr/>
      <dgm:t>
        <a:bodyPr/>
        <a:lstStyle/>
        <a:p>
          <a:endParaRPr lang="en-US"/>
        </a:p>
      </dgm:t>
    </dgm:pt>
    <dgm:pt modelId="{D7641399-8C60-4CB4-80B3-155678F0C575}" type="sibTrans" cxnId="{6F3D7025-01AC-477D-9406-107C5A74A6B8}">
      <dgm:prSet/>
      <dgm:spPr/>
      <dgm:t>
        <a:bodyPr/>
        <a:lstStyle/>
        <a:p>
          <a:endParaRPr lang="en-US"/>
        </a:p>
      </dgm:t>
    </dgm:pt>
    <dgm:pt modelId="{1CE95BC2-C591-4B62-BD75-F5113AE960F3}">
      <dgm:prSet phldrT="[Text]"/>
      <dgm:spPr/>
      <dgm:t>
        <a:bodyPr/>
        <a:lstStyle/>
        <a:p>
          <a:r>
            <a:rPr lang="en-US"/>
            <a:t>Add in Windows 10 XAML where it makes sense for your applications with XAML Islands</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4"/>
      <dgm:spPr/>
    </dgm:pt>
    <dgm:pt modelId="{A9F21995-2B81-484F-99CA-682996608ABC}" type="pres">
      <dgm:prSet presAssocID="{530B9217-0EEE-4ADD-9D0A-B0529C56582C}" presName="parentText" presStyleLbl="node1" presStyleIdx="0" presStyleCnt="4">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4">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4"/>
      <dgm:spPr/>
    </dgm:pt>
    <dgm:pt modelId="{9EEDD691-64B0-4ED6-A2C1-BB60D4352CDD}" type="pres">
      <dgm:prSet presAssocID="{B6CB0CBA-2B96-4BD0-BBF0-A53DF44F5C82}" presName="parentText" presStyleLbl="node1" presStyleIdx="1" presStyleCnt="4">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4">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4"/>
      <dgm:spPr/>
    </dgm:pt>
    <dgm:pt modelId="{22767BF5-7525-4FFF-82C5-3B5607724880}" type="pres">
      <dgm:prSet presAssocID="{E4E41ACB-F6FC-4136-815C-F8850F017EBB}" presName="parentText" presStyleLbl="node1" presStyleIdx="2" presStyleCnt="4">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4">
        <dgm:presLayoutVars>
          <dgm:bulletEnabled val="1"/>
        </dgm:presLayoutVars>
      </dgm:prSet>
      <dgm:spPr/>
    </dgm:pt>
    <dgm:pt modelId="{98CFA7EE-6465-4679-AC1C-068F6B647044}"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4"/>
      <dgm:spPr/>
    </dgm:pt>
    <dgm:pt modelId="{2C942C72-338B-434E-B41A-E3AB50ECA626}" type="pres">
      <dgm:prSet presAssocID="{CC75F2E2-28DE-4DB9-B72D-A9644E6CB82C}" presName="parentText" presStyleLbl="node1" presStyleIdx="3" presStyleCnt="4">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4">
        <dgm:presLayoutVars>
          <dgm:bulletEnabled val="1"/>
        </dgm:presLayoutVars>
      </dgm:prSet>
      <dgm:spPr/>
    </dgm:pt>
  </dgm:ptLst>
  <dgm:cxnLst>
    <dgm:cxn modelId="{B2D2030E-689B-4806-9D9E-D1DF20AB8E02}" srcId="{97466E2A-54E8-4385-B765-3C29D225C220}" destId="{530B9217-0EEE-4ADD-9D0A-B0529C56582C}" srcOrd="0" destOrd="0" parTransId="{E96D3820-C5E7-435E-BBE0-F3AB2721D14B}" sibTransId="{5894E96E-BD85-49A9-93F5-A9B509858BB2}"/>
    <dgm:cxn modelId="{CAA78A21-74B5-4622-802A-EB41760E7250}" type="presOf" srcId="{444F14CA-7BE1-466B-B995-C76A99884D59}" destId="{FB75BBD8-8592-443C-BE9B-F994BB2775EA}" srcOrd="0" destOrd="1" presId="urn:microsoft.com/office/officeart/2005/8/layout/list1"/>
    <dgm:cxn modelId="{6F3D7025-01AC-477D-9406-107C5A74A6B8}" srcId="{CC75F2E2-28DE-4DB9-B72D-A9644E6CB82C}" destId="{444F14CA-7BE1-466B-B995-C76A99884D59}" srcOrd="1" destOrd="0" parTransId="{E65F860F-BC7F-407F-9883-61C270EBED3D}" sibTransId="{D7641399-8C60-4CB4-80B3-155678F0C575}"/>
    <dgm:cxn modelId="{8B579036-B7FA-4E85-AAC0-58B85A15DA97}" type="presOf" srcId="{1CE95BC2-C591-4B62-BD75-F5113AE960F3}" destId="{4A9066ED-B77A-4159-8A80-6B3B0AE2D850}" srcOrd="0" destOrd="0" presId="urn:microsoft.com/office/officeart/2005/8/layout/list1"/>
    <dgm:cxn modelId="{06CA764C-E2D7-4BD2-A686-0DDD341ADB9E}" type="presOf" srcId="{B6CB0CBA-2B96-4BD0-BBF0-A53DF44F5C82}" destId="{9EEDD691-64B0-4ED6-A2C1-BB60D4352CDD}" srcOrd="1" destOrd="0" presId="urn:microsoft.com/office/officeart/2005/8/layout/list1"/>
    <dgm:cxn modelId="{13EAE76C-90C8-40EA-9B26-CAD86A81BC83}" type="presOf" srcId="{530B9217-0EEE-4ADD-9D0A-B0529C56582C}" destId="{AB3986B5-78B9-4E11-899E-CC51569CA42E}" srcOrd="0" destOrd="0" presId="urn:microsoft.com/office/officeart/2005/8/layout/list1"/>
    <dgm:cxn modelId="{A46D186E-64AF-4E46-8712-6A260041570E}" type="presOf" srcId="{CC75F2E2-28DE-4DB9-B72D-A9644E6CB82C}" destId="{2C942C72-338B-434E-B41A-E3AB50ECA626}" srcOrd="1" destOrd="0" presId="urn:microsoft.com/office/officeart/2005/8/layout/list1"/>
    <dgm:cxn modelId="{D77C4554-72DB-4DC9-909E-AB2CEDD55BB7}" type="presOf" srcId="{D23F91AE-6826-4C0A-9BD8-60FBFBF60532}" destId="{6C5C8F1F-3E09-4B2F-8566-53A30018629A}" srcOrd="0"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DB01628B-FC30-42F7-AD37-E2540C1DC228}" type="presOf" srcId="{E4E41ACB-F6FC-4136-815C-F8850F017EBB}" destId="{11383E80-FD42-4B08-81EF-674CB526D8C4}" srcOrd="0" destOrd="0" presId="urn:microsoft.com/office/officeart/2005/8/layout/list1"/>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318ED99F-9AA0-4343-B8E0-2B3FD3B6F500}" type="presOf" srcId="{424FF0F0-7D44-4A1C-9172-46D73E198797}" destId="{36D3CCB3-0A8F-4EDB-912B-FBF7FD61D4C5}" srcOrd="0" destOrd="0" presId="urn:microsoft.com/office/officeart/2005/8/layout/list1"/>
    <dgm:cxn modelId="{707041AC-4748-429B-A447-911255A63577}" type="presOf" srcId="{E4E41ACB-F6FC-4136-815C-F8850F017EBB}" destId="{22767BF5-7525-4FFF-82C5-3B5607724880}" srcOrd="1" destOrd="0" presId="urn:microsoft.com/office/officeart/2005/8/layout/list1"/>
    <dgm:cxn modelId="{C01FFDC8-EB85-43E2-B96B-C6042BEF444C}" type="presOf" srcId="{3E82535D-EFC9-413A-9964-87EF89E08684}" destId="{FB75BBD8-8592-443C-BE9B-F994BB2775EA}" srcOrd="0"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DB66F5D0-8465-466F-B5ED-15877E76E551}" srcId="{CC75F2E2-28DE-4DB9-B72D-A9644E6CB82C}" destId="{3E82535D-EFC9-413A-9964-87EF89E08684}" srcOrd="0" destOrd="0" parTransId="{F645212E-5DE9-4C86-9A57-86692B7425C0}" sibTransId="{3172F5D3-8AA2-45F0-8932-9E9C2FC12EBB}"/>
    <dgm:cxn modelId="{94D5FEEB-A9DC-424C-8D8F-FD0B982B4402}" type="presOf" srcId="{530B9217-0EEE-4ADD-9D0A-B0529C56582C}" destId="{A9F21995-2B81-484F-99CA-682996608ABC}" srcOrd="1" destOrd="0" presId="urn:microsoft.com/office/officeart/2005/8/layout/list1"/>
    <dgm:cxn modelId="{6DD3C3F2-437F-4D6F-8487-347901F0AE8F}" type="presOf" srcId="{97466E2A-54E8-4385-B765-3C29D225C220}" destId="{A53782DC-B866-4FFE-9B5D-B3809BD7C8A0}" srcOrd="0" destOrd="0" presId="urn:microsoft.com/office/officeart/2005/8/layout/list1"/>
    <dgm:cxn modelId="{949265F4-05C5-4A3C-92C2-96E081C7761B}" type="presOf" srcId="{B6CB0CBA-2B96-4BD0-BBF0-A53DF44F5C82}" destId="{35FB6651-544E-463C-8626-0FE4C84226C7}" srcOrd="0" destOrd="0" presId="urn:microsoft.com/office/officeart/2005/8/layout/list1"/>
    <dgm:cxn modelId="{2812A8FC-E072-43A4-B434-B0D52217FD02}" type="presOf" srcId="{CC75F2E2-28DE-4DB9-B72D-A9644E6CB82C}" destId="{B22DF84A-7E66-4E5B-8688-90A870F7205B}" srcOrd="0" destOrd="0"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830DDF2F-377A-46A1-BD8B-8A8F8E4AEDB6}" type="presParOf" srcId="{A53782DC-B866-4FFE-9B5D-B3809BD7C8A0}" destId="{FEF8C7FA-244F-4006-BC89-4B1D90AA1430}" srcOrd="0" destOrd="0" presId="urn:microsoft.com/office/officeart/2005/8/layout/list1"/>
    <dgm:cxn modelId="{73E80B2F-9495-47A6-B8E3-17666AB437A0}" type="presParOf" srcId="{FEF8C7FA-244F-4006-BC89-4B1D90AA1430}" destId="{AB3986B5-78B9-4E11-899E-CC51569CA42E}" srcOrd="0" destOrd="0" presId="urn:microsoft.com/office/officeart/2005/8/layout/list1"/>
    <dgm:cxn modelId="{E4C86C3A-DE4F-4E06-88D8-C60331D4D062}" type="presParOf" srcId="{FEF8C7FA-244F-4006-BC89-4B1D90AA1430}" destId="{A9F21995-2B81-484F-99CA-682996608ABC}" srcOrd="1" destOrd="0" presId="urn:microsoft.com/office/officeart/2005/8/layout/list1"/>
    <dgm:cxn modelId="{16876E81-1C37-479C-9BB4-E843546DC628}" type="presParOf" srcId="{A53782DC-B866-4FFE-9B5D-B3809BD7C8A0}" destId="{6299D2E4-9C04-49B8-9B88-3702DAFD6E03}" srcOrd="1" destOrd="0" presId="urn:microsoft.com/office/officeart/2005/8/layout/list1"/>
    <dgm:cxn modelId="{E85872F6-21FC-4C6B-A307-448B46A863E0}" type="presParOf" srcId="{A53782DC-B866-4FFE-9B5D-B3809BD7C8A0}" destId="{36D3CCB3-0A8F-4EDB-912B-FBF7FD61D4C5}" srcOrd="2" destOrd="0" presId="urn:microsoft.com/office/officeart/2005/8/layout/list1"/>
    <dgm:cxn modelId="{EC0F4545-8011-467B-8729-E58CCC67D35E}" type="presParOf" srcId="{A53782DC-B866-4FFE-9B5D-B3809BD7C8A0}" destId="{AB302913-C94C-4FB0-A062-5E214F1723A3}" srcOrd="3" destOrd="0" presId="urn:microsoft.com/office/officeart/2005/8/layout/list1"/>
    <dgm:cxn modelId="{7CFCC5BE-72E9-4373-B087-E808185A8E7D}" type="presParOf" srcId="{A53782DC-B866-4FFE-9B5D-B3809BD7C8A0}" destId="{C094A9BE-993C-41F7-8A4A-502839AF19F1}" srcOrd="4" destOrd="0" presId="urn:microsoft.com/office/officeart/2005/8/layout/list1"/>
    <dgm:cxn modelId="{624751E7-CB03-49A4-AA41-D7E3FC2A2BAD}" type="presParOf" srcId="{C094A9BE-993C-41F7-8A4A-502839AF19F1}" destId="{35FB6651-544E-463C-8626-0FE4C84226C7}" srcOrd="0" destOrd="0" presId="urn:microsoft.com/office/officeart/2005/8/layout/list1"/>
    <dgm:cxn modelId="{EE514AF6-B451-47C3-9334-99D66C013E5B}" type="presParOf" srcId="{C094A9BE-993C-41F7-8A4A-502839AF19F1}" destId="{9EEDD691-64B0-4ED6-A2C1-BB60D4352CDD}" srcOrd="1" destOrd="0" presId="urn:microsoft.com/office/officeart/2005/8/layout/list1"/>
    <dgm:cxn modelId="{3CC214D4-C217-4946-B91F-AEA2F902F71A}" type="presParOf" srcId="{A53782DC-B866-4FFE-9B5D-B3809BD7C8A0}" destId="{FE2FE90D-068F-4E1C-87FC-272062818770}" srcOrd="5" destOrd="0" presId="urn:microsoft.com/office/officeart/2005/8/layout/list1"/>
    <dgm:cxn modelId="{3A0FE2A2-88BC-4111-BDBD-8C6A1E69D555}" type="presParOf" srcId="{A53782DC-B866-4FFE-9B5D-B3809BD7C8A0}" destId="{6C5C8F1F-3E09-4B2F-8566-53A30018629A}" srcOrd="6" destOrd="0" presId="urn:microsoft.com/office/officeart/2005/8/layout/list1"/>
    <dgm:cxn modelId="{C92DB982-8E39-47CB-95FF-1CD7C69013D0}" type="presParOf" srcId="{A53782DC-B866-4FFE-9B5D-B3809BD7C8A0}" destId="{5BDAC183-486B-4848-8F5D-0AA23CFF95BB}" srcOrd="7" destOrd="0" presId="urn:microsoft.com/office/officeart/2005/8/layout/list1"/>
    <dgm:cxn modelId="{AB233B00-C4CD-4681-89C5-0B08A870CCFC}" type="presParOf" srcId="{A53782DC-B866-4FFE-9B5D-B3809BD7C8A0}" destId="{56BA6485-BBFE-428F-B011-4DEF78A874CA}" srcOrd="8" destOrd="0" presId="urn:microsoft.com/office/officeart/2005/8/layout/list1"/>
    <dgm:cxn modelId="{1880A7A5-DAD2-4383-A9D9-87E72D4FA708}" type="presParOf" srcId="{56BA6485-BBFE-428F-B011-4DEF78A874CA}" destId="{11383E80-FD42-4B08-81EF-674CB526D8C4}" srcOrd="0" destOrd="0" presId="urn:microsoft.com/office/officeart/2005/8/layout/list1"/>
    <dgm:cxn modelId="{191521F5-0348-4D1D-82C5-28116805D782}" type="presParOf" srcId="{56BA6485-BBFE-428F-B011-4DEF78A874CA}" destId="{22767BF5-7525-4FFF-82C5-3B5607724880}" srcOrd="1" destOrd="0" presId="urn:microsoft.com/office/officeart/2005/8/layout/list1"/>
    <dgm:cxn modelId="{15BD68C8-52DC-4CBA-B0A3-BF95CB0612DE}" type="presParOf" srcId="{A53782DC-B866-4FFE-9B5D-B3809BD7C8A0}" destId="{F558A9C0-ADA7-4ED9-A988-A5BBD9147549}" srcOrd="9" destOrd="0" presId="urn:microsoft.com/office/officeart/2005/8/layout/list1"/>
    <dgm:cxn modelId="{2B9D97B6-ABC6-4A54-8318-7F4D315F6348}" type="presParOf" srcId="{A53782DC-B866-4FFE-9B5D-B3809BD7C8A0}" destId="{4A9066ED-B77A-4159-8A80-6B3B0AE2D850}" srcOrd="10" destOrd="0" presId="urn:microsoft.com/office/officeart/2005/8/layout/list1"/>
    <dgm:cxn modelId="{F2E3AB19-8B07-4AD0-A5A6-FF7D5E0ADDDD}" type="presParOf" srcId="{A53782DC-B866-4FFE-9B5D-B3809BD7C8A0}" destId="{98CFA7EE-6465-4679-AC1C-068F6B647044}" srcOrd="11" destOrd="0" presId="urn:microsoft.com/office/officeart/2005/8/layout/list1"/>
    <dgm:cxn modelId="{A2AD3F43-2748-4286-B2A0-4FBFA6006D37}" type="presParOf" srcId="{A53782DC-B866-4FFE-9B5D-B3809BD7C8A0}" destId="{CF306EC4-4482-40E8-95F3-B2002FD47613}" srcOrd="12" destOrd="0" presId="urn:microsoft.com/office/officeart/2005/8/layout/list1"/>
    <dgm:cxn modelId="{7577628C-A5CE-4511-80C8-6761CBC9C4EF}" type="presParOf" srcId="{CF306EC4-4482-40E8-95F3-B2002FD47613}" destId="{B22DF84A-7E66-4E5B-8688-90A870F7205B}" srcOrd="0" destOrd="0" presId="urn:microsoft.com/office/officeart/2005/8/layout/list1"/>
    <dgm:cxn modelId="{17DF6776-F491-4B41-B9D4-4AD35688378E}" type="presParOf" srcId="{CF306EC4-4482-40E8-95F3-B2002FD47613}" destId="{2C942C72-338B-434E-B41A-E3AB50ECA626}" srcOrd="1" destOrd="0" presId="urn:microsoft.com/office/officeart/2005/8/layout/list1"/>
    <dgm:cxn modelId="{09B86226-9103-407B-9E72-E5044B3D9BFF}" type="presParOf" srcId="{A53782DC-B866-4FFE-9B5D-B3809BD7C8A0}" destId="{C9776A46-6BBD-431A-8A8F-75E0FBE0AC97}" srcOrd="13" destOrd="0" presId="urn:microsoft.com/office/officeart/2005/8/layout/list1"/>
    <dgm:cxn modelId="{3E637015-FE2E-402B-AB2D-4C9100C758FF}" type="presParOf" srcId="{A53782DC-B866-4FFE-9B5D-B3809BD7C8A0}" destId="{FB75BBD8-8592-443C-BE9B-F994BB2775E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9B1E96-A632-4C01-B616-06B715E97B17}" type="doc">
      <dgm:prSet loTypeId="urn:microsoft.com/office/officeart/2018/2/layout/IconLabelList" loCatId="icon" qsTypeId="urn:microsoft.com/office/officeart/2005/8/quickstyle/simple1" qsCatId="simple" csTypeId="urn:microsoft.com/office/officeart/2005/8/colors/iconchunking_accent3_2" csCatId="accent3" phldr="1"/>
      <dgm:spPr/>
      <dgm:t>
        <a:bodyPr/>
        <a:lstStyle/>
        <a:p>
          <a:endParaRPr lang="en-US"/>
        </a:p>
      </dgm:t>
    </dgm:pt>
    <dgm:pt modelId="{B0AE99A2-7ABE-4C1E-9B43-B01D33BA8FAA}">
      <dgm:prSet/>
      <dgm:spPr/>
      <dgm:t>
        <a:bodyPr/>
        <a:lstStyle/>
        <a:p>
          <a:pPr>
            <a:lnSpc>
              <a:spcPct val="100000"/>
            </a:lnSpc>
          </a:pPr>
          <a:r>
            <a:rPr lang="en-US"/>
            <a:t>Faster</a:t>
          </a:r>
        </a:p>
      </dgm:t>
    </dgm:pt>
    <dgm:pt modelId="{0140B6D9-7D7B-4995-825B-28686EF91E8E}" type="parTrans" cxnId="{E5B9E0AE-A4D6-464E-8AA7-2890AB5E73C5}">
      <dgm:prSet/>
      <dgm:spPr/>
      <dgm:t>
        <a:bodyPr/>
        <a:lstStyle/>
        <a:p>
          <a:endParaRPr lang="en-US"/>
        </a:p>
      </dgm:t>
    </dgm:pt>
    <dgm:pt modelId="{0248ACEC-C7A1-4903-B33C-033CA282472B}" type="sibTrans" cxnId="{E5B9E0AE-A4D6-464E-8AA7-2890AB5E73C5}">
      <dgm:prSet/>
      <dgm:spPr/>
      <dgm:t>
        <a:bodyPr/>
        <a:lstStyle/>
        <a:p>
          <a:endParaRPr lang="en-US"/>
        </a:p>
      </dgm:t>
    </dgm:pt>
    <dgm:pt modelId="{45A20B72-B1EC-4B13-A1AE-58D17DEB3B1A}">
      <dgm:prSet/>
      <dgm:spPr/>
      <dgm:t>
        <a:bodyPr/>
        <a:lstStyle/>
        <a:p>
          <a:pPr>
            <a:lnSpc>
              <a:spcPct val="100000"/>
            </a:lnSpc>
          </a:pPr>
          <a:r>
            <a:rPr lang="en-US"/>
            <a:t>Side-by-Side installation</a:t>
          </a:r>
        </a:p>
      </dgm:t>
    </dgm:pt>
    <dgm:pt modelId="{89FC579A-DC10-449F-BDE2-3A7C6D44F0FA}" type="parTrans" cxnId="{7F0F6FE3-BC7B-473A-84C2-4DB0EDF1BD8B}">
      <dgm:prSet/>
      <dgm:spPr/>
      <dgm:t>
        <a:bodyPr/>
        <a:lstStyle/>
        <a:p>
          <a:endParaRPr lang="en-US"/>
        </a:p>
      </dgm:t>
    </dgm:pt>
    <dgm:pt modelId="{8A8F47A7-584D-4670-B62F-2D00BC4C3660}" type="sibTrans" cxnId="{7F0F6FE3-BC7B-473A-84C2-4DB0EDF1BD8B}">
      <dgm:prSet/>
      <dgm:spPr/>
      <dgm:t>
        <a:bodyPr/>
        <a:lstStyle/>
        <a:p>
          <a:endParaRPr lang="en-US"/>
        </a:p>
      </dgm:t>
    </dgm:pt>
    <dgm:pt modelId="{D50B6359-8539-48F9-934E-77C822CFC088}">
      <dgm:prSet/>
      <dgm:spPr/>
      <dgm:t>
        <a:bodyPr/>
        <a:lstStyle/>
        <a:p>
          <a:pPr>
            <a:lnSpc>
              <a:spcPct val="100000"/>
            </a:lnSpc>
          </a:pPr>
          <a:r>
            <a:rPr lang="en-US"/>
            <a:t>Better packaging options (MSIX)</a:t>
          </a:r>
        </a:p>
      </dgm:t>
    </dgm:pt>
    <dgm:pt modelId="{A3714F42-660A-4E7F-A2E3-613E121A1AD8}" type="parTrans" cxnId="{1AE79FF2-2F1E-40FA-9C57-93F128745A55}">
      <dgm:prSet/>
      <dgm:spPr/>
      <dgm:t>
        <a:bodyPr/>
        <a:lstStyle/>
        <a:p>
          <a:endParaRPr lang="en-US"/>
        </a:p>
      </dgm:t>
    </dgm:pt>
    <dgm:pt modelId="{BBAA4878-5485-45C7-AE92-91EB16AF93CC}" type="sibTrans" cxnId="{1AE79FF2-2F1E-40FA-9C57-93F128745A55}">
      <dgm:prSet/>
      <dgm:spPr/>
      <dgm:t>
        <a:bodyPr/>
        <a:lstStyle/>
        <a:p>
          <a:endParaRPr lang="en-US"/>
        </a:p>
      </dgm:t>
    </dgm:pt>
    <dgm:pt modelId="{03C95062-77D2-4CCD-8BA4-6DBEC37191F6}">
      <dgm:prSet/>
      <dgm:spPr/>
      <dgm:t>
        <a:bodyPr/>
        <a:lstStyle/>
        <a:p>
          <a:pPr>
            <a:lnSpc>
              <a:spcPct val="100000"/>
            </a:lnSpc>
          </a:pPr>
          <a:r>
            <a:rPr lang="en-US"/>
            <a:t>Open Source</a:t>
          </a:r>
        </a:p>
      </dgm:t>
    </dgm:pt>
    <dgm:pt modelId="{5A724F14-71F4-4D7F-9D26-9BA92749E26A}" type="parTrans" cxnId="{304497C2-2924-453B-A71A-653719DB4867}">
      <dgm:prSet/>
      <dgm:spPr/>
      <dgm:t>
        <a:bodyPr/>
        <a:lstStyle/>
        <a:p>
          <a:endParaRPr lang="en-US"/>
        </a:p>
      </dgm:t>
    </dgm:pt>
    <dgm:pt modelId="{424BC1F8-AADB-474C-8249-224E21BC78EC}" type="sibTrans" cxnId="{304497C2-2924-453B-A71A-653719DB4867}">
      <dgm:prSet/>
      <dgm:spPr/>
      <dgm:t>
        <a:bodyPr/>
        <a:lstStyle/>
        <a:p>
          <a:endParaRPr lang="en-US"/>
        </a:p>
      </dgm:t>
    </dgm:pt>
    <dgm:pt modelId="{6A7A7999-2379-407F-B2E9-6CDBDA49B56F}">
      <dgm:prSet/>
      <dgm:spPr/>
      <dgm:t>
        <a:bodyPr/>
        <a:lstStyle/>
        <a:p>
          <a:pPr>
            <a:lnSpc>
              <a:spcPct val="100000"/>
            </a:lnSpc>
          </a:pPr>
          <a:r>
            <a:rPr lang="en-US"/>
            <a:t>.NET Standard 2.1</a:t>
          </a:r>
        </a:p>
      </dgm:t>
    </dgm:pt>
    <dgm:pt modelId="{3C021A9D-147B-4139-8396-984A5AC5E254}" type="parTrans" cxnId="{EC632BB5-3D0A-43B9-8606-46E88ECBC65D}">
      <dgm:prSet/>
      <dgm:spPr/>
      <dgm:t>
        <a:bodyPr/>
        <a:lstStyle/>
        <a:p>
          <a:endParaRPr lang="en-US"/>
        </a:p>
      </dgm:t>
    </dgm:pt>
    <dgm:pt modelId="{F62B1658-AF5A-4CC6-B510-8CE06842BAA8}" type="sibTrans" cxnId="{EC632BB5-3D0A-43B9-8606-46E88ECBC65D}">
      <dgm:prSet/>
      <dgm:spPr/>
      <dgm:t>
        <a:bodyPr/>
        <a:lstStyle/>
        <a:p>
          <a:endParaRPr lang="en-US"/>
        </a:p>
      </dgm:t>
    </dgm:pt>
    <dgm:pt modelId="{5EBE46EA-5E7A-4EC1-8449-4F4735DF1323}">
      <dgm:prSet/>
      <dgm:spPr/>
      <dgm:t>
        <a:bodyPr/>
        <a:lstStyle/>
        <a:p>
          <a:pPr>
            <a:lnSpc>
              <a:spcPct val="100000"/>
            </a:lnSpc>
          </a:pPr>
          <a:r>
            <a:rPr lang="en-US"/>
            <a:t>New Features</a:t>
          </a:r>
        </a:p>
      </dgm:t>
    </dgm:pt>
    <dgm:pt modelId="{B2E19B78-13C6-40CB-BF0D-9F2B8EE4D231}" type="parTrans" cxnId="{DF5CD942-0CA3-4A9E-AC6C-8AEF0442E409}">
      <dgm:prSet/>
      <dgm:spPr/>
      <dgm:t>
        <a:bodyPr/>
        <a:lstStyle/>
        <a:p>
          <a:endParaRPr lang="en-US"/>
        </a:p>
      </dgm:t>
    </dgm:pt>
    <dgm:pt modelId="{CD605ABC-568B-4B1C-8B40-66712BCFD3A7}" type="sibTrans" cxnId="{DF5CD942-0CA3-4A9E-AC6C-8AEF0442E409}">
      <dgm:prSet/>
      <dgm:spPr/>
      <dgm:t>
        <a:bodyPr/>
        <a:lstStyle/>
        <a:p>
          <a:endParaRPr lang="en-US"/>
        </a:p>
      </dgm:t>
    </dgm:pt>
    <dgm:pt modelId="{55C2D9DC-1BB7-480B-A6B2-0E620ED089C9}" type="pres">
      <dgm:prSet presAssocID="{0B9B1E96-A632-4C01-B616-06B715E97B17}" presName="root" presStyleCnt="0">
        <dgm:presLayoutVars>
          <dgm:dir/>
          <dgm:resizeHandles val="exact"/>
        </dgm:presLayoutVars>
      </dgm:prSet>
      <dgm:spPr/>
    </dgm:pt>
    <dgm:pt modelId="{1D5A15E2-B4A2-41A3-ABF9-1C199B35140F}" type="pres">
      <dgm:prSet presAssocID="{B0AE99A2-7ABE-4C1E-9B43-B01D33BA8FAA}" presName="compNode" presStyleCnt="0"/>
      <dgm:spPr/>
    </dgm:pt>
    <dgm:pt modelId="{F534CB65-1D8C-4968-B236-44A9782834A6}" type="pres">
      <dgm:prSet presAssocID="{B0AE99A2-7ABE-4C1E-9B43-B01D33BA8FA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n"/>
        </a:ext>
      </dgm:extLst>
    </dgm:pt>
    <dgm:pt modelId="{4A936F6A-4E9D-4A98-A02B-C51D874B1FDA}" type="pres">
      <dgm:prSet presAssocID="{B0AE99A2-7ABE-4C1E-9B43-B01D33BA8FAA}" presName="spaceRect" presStyleCnt="0"/>
      <dgm:spPr/>
    </dgm:pt>
    <dgm:pt modelId="{E3993246-F88E-4740-968F-996DD5E6E313}" type="pres">
      <dgm:prSet presAssocID="{B0AE99A2-7ABE-4C1E-9B43-B01D33BA8FAA}" presName="textRect" presStyleLbl="revTx" presStyleIdx="0" presStyleCnt="6">
        <dgm:presLayoutVars>
          <dgm:chMax val="1"/>
          <dgm:chPref val="1"/>
        </dgm:presLayoutVars>
      </dgm:prSet>
      <dgm:spPr/>
    </dgm:pt>
    <dgm:pt modelId="{3304A093-63C0-439C-AB4F-B08A4799DF24}" type="pres">
      <dgm:prSet presAssocID="{0248ACEC-C7A1-4903-B33C-033CA282472B}" presName="sibTrans" presStyleCnt="0"/>
      <dgm:spPr/>
    </dgm:pt>
    <dgm:pt modelId="{2F2EDCBB-B728-4743-B35D-F6A0C4084420}" type="pres">
      <dgm:prSet presAssocID="{45A20B72-B1EC-4B13-A1AE-58D17DEB3B1A}" presName="compNode" presStyleCnt="0"/>
      <dgm:spPr/>
    </dgm:pt>
    <dgm:pt modelId="{E5FDF667-B657-44A5-8A82-6B7A3D7EF38A}" type="pres">
      <dgm:prSet presAssocID="{45A20B72-B1EC-4B13-A1AE-58D17DEB3B1A}"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a:ext>
      </dgm:extLst>
    </dgm:pt>
    <dgm:pt modelId="{A34D4E69-DFE6-424B-9D1E-5C50F3EF3A4F}" type="pres">
      <dgm:prSet presAssocID="{45A20B72-B1EC-4B13-A1AE-58D17DEB3B1A}" presName="spaceRect" presStyleCnt="0"/>
      <dgm:spPr/>
    </dgm:pt>
    <dgm:pt modelId="{04C69799-C0D7-4154-9116-59CAF3BCC8B3}" type="pres">
      <dgm:prSet presAssocID="{45A20B72-B1EC-4B13-A1AE-58D17DEB3B1A}" presName="textRect" presStyleLbl="revTx" presStyleIdx="1" presStyleCnt="6">
        <dgm:presLayoutVars>
          <dgm:chMax val="1"/>
          <dgm:chPref val="1"/>
        </dgm:presLayoutVars>
      </dgm:prSet>
      <dgm:spPr/>
    </dgm:pt>
    <dgm:pt modelId="{446CDDD1-D6E7-495D-9498-2557646F33F3}" type="pres">
      <dgm:prSet presAssocID="{8A8F47A7-584D-4670-B62F-2D00BC4C3660}" presName="sibTrans" presStyleCnt="0"/>
      <dgm:spPr/>
    </dgm:pt>
    <dgm:pt modelId="{5B3408C7-1AB2-4B83-9D5C-F1763862743B}" type="pres">
      <dgm:prSet presAssocID="{D50B6359-8539-48F9-934E-77C822CFC088}" presName="compNode" presStyleCnt="0"/>
      <dgm:spPr/>
    </dgm:pt>
    <dgm:pt modelId="{84275A7C-39E3-4E9B-BD9F-32306A3F97A8}" type="pres">
      <dgm:prSet presAssocID="{D50B6359-8539-48F9-934E-77C822CFC08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lue"/>
        </a:ext>
      </dgm:extLst>
    </dgm:pt>
    <dgm:pt modelId="{63CF6770-3009-4ED8-9B5B-8B41A4CE4657}" type="pres">
      <dgm:prSet presAssocID="{D50B6359-8539-48F9-934E-77C822CFC088}" presName="spaceRect" presStyleCnt="0"/>
      <dgm:spPr/>
    </dgm:pt>
    <dgm:pt modelId="{C6927561-2A43-4F9D-A91A-D1A22B2498F9}" type="pres">
      <dgm:prSet presAssocID="{D50B6359-8539-48F9-934E-77C822CFC088}" presName="textRect" presStyleLbl="revTx" presStyleIdx="2" presStyleCnt="6">
        <dgm:presLayoutVars>
          <dgm:chMax val="1"/>
          <dgm:chPref val="1"/>
        </dgm:presLayoutVars>
      </dgm:prSet>
      <dgm:spPr/>
    </dgm:pt>
    <dgm:pt modelId="{EAD2E918-D3C2-4D54-B8D9-9689586766E6}" type="pres">
      <dgm:prSet presAssocID="{BBAA4878-5485-45C7-AE92-91EB16AF93CC}" presName="sibTrans" presStyleCnt="0"/>
      <dgm:spPr/>
    </dgm:pt>
    <dgm:pt modelId="{FF90DC97-4E4F-4450-A6FC-4445AC257C39}" type="pres">
      <dgm:prSet presAssocID="{03C95062-77D2-4CCD-8BA4-6DBEC37191F6}" presName="compNode" presStyleCnt="0"/>
      <dgm:spPr/>
    </dgm:pt>
    <dgm:pt modelId="{8904253D-0208-4993-9613-095C676457A9}" type="pres">
      <dgm:prSet presAssocID="{03C95062-77D2-4CCD-8BA4-6DBEC37191F6}" presName="iconRect" presStyleLbl="node1" presStyleIdx="3" presStyleCnt="6"/>
      <dgm:spPr>
        <a:blipFill>
          <a:blip xmlns:r="http://schemas.openxmlformats.org/officeDocument/2006/relationships" r:embed="rId7">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a:noFill/>
        </a:ln>
      </dgm:spPr>
    </dgm:pt>
    <dgm:pt modelId="{D40030A6-4CB4-47A2-A062-5381BC6AF358}" type="pres">
      <dgm:prSet presAssocID="{03C95062-77D2-4CCD-8BA4-6DBEC37191F6}" presName="spaceRect" presStyleCnt="0"/>
      <dgm:spPr/>
    </dgm:pt>
    <dgm:pt modelId="{8014720F-B898-49F9-9A01-191CFC2D4FED}" type="pres">
      <dgm:prSet presAssocID="{03C95062-77D2-4CCD-8BA4-6DBEC37191F6}" presName="textRect" presStyleLbl="revTx" presStyleIdx="3" presStyleCnt="6">
        <dgm:presLayoutVars>
          <dgm:chMax val="1"/>
          <dgm:chPref val="1"/>
        </dgm:presLayoutVars>
      </dgm:prSet>
      <dgm:spPr/>
    </dgm:pt>
    <dgm:pt modelId="{41268281-AA05-42D4-9314-5965465BD9A3}" type="pres">
      <dgm:prSet presAssocID="{424BC1F8-AADB-474C-8249-224E21BC78EC}" presName="sibTrans" presStyleCnt="0"/>
      <dgm:spPr/>
    </dgm:pt>
    <dgm:pt modelId="{7E6DF4F9-D158-4798-A3FB-0405428C724D}" type="pres">
      <dgm:prSet presAssocID="{6A7A7999-2379-407F-B2E9-6CDBDA49B56F}" presName="compNode" presStyleCnt="0"/>
      <dgm:spPr/>
    </dgm:pt>
    <dgm:pt modelId="{334C49FF-361D-47DC-9096-C61004CB9200}" type="pres">
      <dgm:prSet presAssocID="{6A7A7999-2379-407F-B2E9-6CDBDA49B56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70AF7750-649F-4C8E-84F8-9FC5BA971ABF}" type="pres">
      <dgm:prSet presAssocID="{6A7A7999-2379-407F-B2E9-6CDBDA49B56F}" presName="spaceRect" presStyleCnt="0"/>
      <dgm:spPr/>
    </dgm:pt>
    <dgm:pt modelId="{2CB40225-8A50-4E89-BB88-0DD9D5979E8A}" type="pres">
      <dgm:prSet presAssocID="{6A7A7999-2379-407F-B2E9-6CDBDA49B56F}" presName="textRect" presStyleLbl="revTx" presStyleIdx="4" presStyleCnt="6">
        <dgm:presLayoutVars>
          <dgm:chMax val="1"/>
          <dgm:chPref val="1"/>
        </dgm:presLayoutVars>
      </dgm:prSet>
      <dgm:spPr/>
    </dgm:pt>
    <dgm:pt modelId="{6C7785A2-B344-4C9D-B202-E0FE983D556E}" type="pres">
      <dgm:prSet presAssocID="{F62B1658-AF5A-4CC6-B510-8CE06842BAA8}" presName="sibTrans" presStyleCnt="0"/>
      <dgm:spPr/>
    </dgm:pt>
    <dgm:pt modelId="{8C0EEC65-7090-4B21-BCD2-1904E7A2674B}" type="pres">
      <dgm:prSet presAssocID="{5EBE46EA-5E7A-4EC1-8449-4F4735DF1323}" presName="compNode" presStyleCnt="0"/>
      <dgm:spPr/>
    </dgm:pt>
    <dgm:pt modelId="{29959BF5-3113-46F2-9ECE-D7591273F809}" type="pres">
      <dgm:prSet presAssocID="{5EBE46EA-5E7A-4EC1-8449-4F4735DF132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r"/>
        </a:ext>
      </dgm:extLst>
    </dgm:pt>
    <dgm:pt modelId="{EA6433F1-3D96-46B7-924D-2BDEAC4904D5}" type="pres">
      <dgm:prSet presAssocID="{5EBE46EA-5E7A-4EC1-8449-4F4735DF1323}" presName="spaceRect" presStyleCnt="0"/>
      <dgm:spPr/>
    </dgm:pt>
    <dgm:pt modelId="{E4A432BC-774C-440A-9AEB-6B6DC4DA26BD}" type="pres">
      <dgm:prSet presAssocID="{5EBE46EA-5E7A-4EC1-8449-4F4735DF1323}" presName="textRect" presStyleLbl="revTx" presStyleIdx="5" presStyleCnt="6">
        <dgm:presLayoutVars>
          <dgm:chMax val="1"/>
          <dgm:chPref val="1"/>
        </dgm:presLayoutVars>
      </dgm:prSet>
      <dgm:spPr/>
    </dgm:pt>
  </dgm:ptLst>
  <dgm:cxnLst>
    <dgm:cxn modelId="{12D5D00C-1B3C-4971-9952-576A712CDC36}" type="presOf" srcId="{0B9B1E96-A632-4C01-B616-06B715E97B17}" destId="{55C2D9DC-1BB7-480B-A6B2-0E620ED089C9}" srcOrd="0" destOrd="0" presId="urn:microsoft.com/office/officeart/2018/2/layout/IconLabelList"/>
    <dgm:cxn modelId="{E90CC92C-58D1-4E0C-9CF0-538D3A88153D}" type="presOf" srcId="{D50B6359-8539-48F9-934E-77C822CFC088}" destId="{C6927561-2A43-4F9D-A91A-D1A22B2498F9}" srcOrd="0" destOrd="0" presId="urn:microsoft.com/office/officeart/2018/2/layout/IconLabelList"/>
    <dgm:cxn modelId="{DF5CD942-0CA3-4A9E-AC6C-8AEF0442E409}" srcId="{0B9B1E96-A632-4C01-B616-06B715E97B17}" destId="{5EBE46EA-5E7A-4EC1-8449-4F4735DF1323}" srcOrd="5" destOrd="0" parTransId="{B2E19B78-13C6-40CB-BF0D-9F2B8EE4D231}" sibTransId="{CD605ABC-568B-4B1C-8B40-66712BCFD3A7}"/>
    <dgm:cxn modelId="{25517584-52EE-43F6-9D64-410C6988AB21}" type="presOf" srcId="{5EBE46EA-5E7A-4EC1-8449-4F4735DF1323}" destId="{E4A432BC-774C-440A-9AEB-6B6DC4DA26BD}" srcOrd="0" destOrd="0" presId="urn:microsoft.com/office/officeart/2018/2/layout/IconLabelList"/>
    <dgm:cxn modelId="{D3BC9CA0-5D32-495E-B30C-DE12EA16CE3F}" type="presOf" srcId="{6A7A7999-2379-407F-B2E9-6CDBDA49B56F}" destId="{2CB40225-8A50-4E89-BB88-0DD9D5979E8A}" srcOrd="0" destOrd="0" presId="urn:microsoft.com/office/officeart/2018/2/layout/IconLabelList"/>
    <dgm:cxn modelId="{C8680FA1-5C88-4A35-A27C-EFF171F3B0C8}" type="presOf" srcId="{03C95062-77D2-4CCD-8BA4-6DBEC37191F6}" destId="{8014720F-B898-49F9-9A01-191CFC2D4FED}" srcOrd="0" destOrd="0" presId="urn:microsoft.com/office/officeart/2018/2/layout/IconLabelList"/>
    <dgm:cxn modelId="{E5B9E0AE-A4D6-464E-8AA7-2890AB5E73C5}" srcId="{0B9B1E96-A632-4C01-B616-06B715E97B17}" destId="{B0AE99A2-7ABE-4C1E-9B43-B01D33BA8FAA}" srcOrd="0" destOrd="0" parTransId="{0140B6D9-7D7B-4995-825B-28686EF91E8E}" sibTransId="{0248ACEC-C7A1-4903-B33C-033CA282472B}"/>
    <dgm:cxn modelId="{EC632BB5-3D0A-43B9-8606-46E88ECBC65D}" srcId="{0B9B1E96-A632-4C01-B616-06B715E97B17}" destId="{6A7A7999-2379-407F-B2E9-6CDBDA49B56F}" srcOrd="4" destOrd="0" parTransId="{3C021A9D-147B-4139-8396-984A5AC5E254}" sibTransId="{F62B1658-AF5A-4CC6-B510-8CE06842BAA8}"/>
    <dgm:cxn modelId="{A8BD75BA-C88F-466C-8D0B-516701EF5DDE}" type="presOf" srcId="{B0AE99A2-7ABE-4C1E-9B43-B01D33BA8FAA}" destId="{E3993246-F88E-4740-968F-996DD5E6E313}" srcOrd="0" destOrd="0" presId="urn:microsoft.com/office/officeart/2018/2/layout/IconLabelList"/>
    <dgm:cxn modelId="{304497C2-2924-453B-A71A-653719DB4867}" srcId="{0B9B1E96-A632-4C01-B616-06B715E97B17}" destId="{03C95062-77D2-4CCD-8BA4-6DBEC37191F6}" srcOrd="3" destOrd="0" parTransId="{5A724F14-71F4-4D7F-9D26-9BA92749E26A}" sibTransId="{424BC1F8-AADB-474C-8249-224E21BC78EC}"/>
    <dgm:cxn modelId="{7F0F6FE3-BC7B-473A-84C2-4DB0EDF1BD8B}" srcId="{0B9B1E96-A632-4C01-B616-06B715E97B17}" destId="{45A20B72-B1EC-4B13-A1AE-58D17DEB3B1A}" srcOrd="1" destOrd="0" parTransId="{89FC579A-DC10-449F-BDE2-3A7C6D44F0FA}" sibTransId="{8A8F47A7-584D-4670-B62F-2D00BC4C3660}"/>
    <dgm:cxn modelId="{1AE79FF2-2F1E-40FA-9C57-93F128745A55}" srcId="{0B9B1E96-A632-4C01-B616-06B715E97B17}" destId="{D50B6359-8539-48F9-934E-77C822CFC088}" srcOrd="2" destOrd="0" parTransId="{A3714F42-660A-4E7F-A2E3-613E121A1AD8}" sibTransId="{BBAA4878-5485-45C7-AE92-91EB16AF93CC}"/>
    <dgm:cxn modelId="{E7A617F3-E2DC-4C84-AF87-8CD35FFC10AD}" type="presOf" srcId="{45A20B72-B1EC-4B13-A1AE-58D17DEB3B1A}" destId="{04C69799-C0D7-4154-9116-59CAF3BCC8B3}" srcOrd="0" destOrd="0" presId="urn:microsoft.com/office/officeart/2018/2/layout/IconLabelList"/>
    <dgm:cxn modelId="{7669A107-A06F-492B-9FB9-960AE1CAC535}" type="presParOf" srcId="{55C2D9DC-1BB7-480B-A6B2-0E620ED089C9}" destId="{1D5A15E2-B4A2-41A3-ABF9-1C199B35140F}" srcOrd="0" destOrd="0" presId="urn:microsoft.com/office/officeart/2018/2/layout/IconLabelList"/>
    <dgm:cxn modelId="{74C90410-19AA-4669-87B9-85C4404C8F48}" type="presParOf" srcId="{1D5A15E2-B4A2-41A3-ABF9-1C199B35140F}" destId="{F534CB65-1D8C-4968-B236-44A9782834A6}" srcOrd="0" destOrd="0" presId="urn:microsoft.com/office/officeart/2018/2/layout/IconLabelList"/>
    <dgm:cxn modelId="{5B4AC591-486B-4A33-9052-767904C65D76}" type="presParOf" srcId="{1D5A15E2-B4A2-41A3-ABF9-1C199B35140F}" destId="{4A936F6A-4E9D-4A98-A02B-C51D874B1FDA}" srcOrd="1" destOrd="0" presId="urn:microsoft.com/office/officeart/2018/2/layout/IconLabelList"/>
    <dgm:cxn modelId="{7BC11459-C65C-46EC-AB87-32E23477FB8E}" type="presParOf" srcId="{1D5A15E2-B4A2-41A3-ABF9-1C199B35140F}" destId="{E3993246-F88E-4740-968F-996DD5E6E313}" srcOrd="2" destOrd="0" presId="urn:microsoft.com/office/officeart/2018/2/layout/IconLabelList"/>
    <dgm:cxn modelId="{7B32ED81-3030-403F-B4DF-AB2724DD5611}" type="presParOf" srcId="{55C2D9DC-1BB7-480B-A6B2-0E620ED089C9}" destId="{3304A093-63C0-439C-AB4F-B08A4799DF24}" srcOrd="1" destOrd="0" presId="urn:microsoft.com/office/officeart/2018/2/layout/IconLabelList"/>
    <dgm:cxn modelId="{A82444D6-7BA9-4C76-A8B5-73052977BBE1}" type="presParOf" srcId="{55C2D9DC-1BB7-480B-A6B2-0E620ED089C9}" destId="{2F2EDCBB-B728-4743-B35D-F6A0C4084420}" srcOrd="2" destOrd="0" presId="urn:microsoft.com/office/officeart/2018/2/layout/IconLabelList"/>
    <dgm:cxn modelId="{7282D6A9-0E81-412A-AF29-400FADA52012}" type="presParOf" srcId="{2F2EDCBB-B728-4743-B35D-F6A0C4084420}" destId="{E5FDF667-B657-44A5-8A82-6B7A3D7EF38A}" srcOrd="0" destOrd="0" presId="urn:microsoft.com/office/officeart/2018/2/layout/IconLabelList"/>
    <dgm:cxn modelId="{0FAFF6AF-B039-4228-9A32-B46E06B5DA00}" type="presParOf" srcId="{2F2EDCBB-B728-4743-B35D-F6A0C4084420}" destId="{A34D4E69-DFE6-424B-9D1E-5C50F3EF3A4F}" srcOrd="1" destOrd="0" presId="urn:microsoft.com/office/officeart/2018/2/layout/IconLabelList"/>
    <dgm:cxn modelId="{F8D96E54-E84F-4D03-946A-6741689B1816}" type="presParOf" srcId="{2F2EDCBB-B728-4743-B35D-F6A0C4084420}" destId="{04C69799-C0D7-4154-9116-59CAF3BCC8B3}" srcOrd="2" destOrd="0" presId="urn:microsoft.com/office/officeart/2018/2/layout/IconLabelList"/>
    <dgm:cxn modelId="{8AD73135-B085-4379-AAD0-902B362B92C2}" type="presParOf" srcId="{55C2D9DC-1BB7-480B-A6B2-0E620ED089C9}" destId="{446CDDD1-D6E7-495D-9498-2557646F33F3}" srcOrd="3" destOrd="0" presId="urn:microsoft.com/office/officeart/2018/2/layout/IconLabelList"/>
    <dgm:cxn modelId="{25B534B4-DF54-4093-9FC4-BF5687717963}" type="presParOf" srcId="{55C2D9DC-1BB7-480B-A6B2-0E620ED089C9}" destId="{5B3408C7-1AB2-4B83-9D5C-F1763862743B}" srcOrd="4" destOrd="0" presId="urn:microsoft.com/office/officeart/2018/2/layout/IconLabelList"/>
    <dgm:cxn modelId="{E6E75064-D806-4ECB-9DF5-65E916DAA07E}" type="presParOf" srcId="{5B3408C7-1AB2-4B83-9D5C-F1763862743B}" destId="{84275A7C-39E3-4E9B-BD9F-32306A3F97A8}" srcOrd="0" destOrd="0" presId="urn:microsoft.com/office/officeart/2018/2/layout/IconLabelList"/>
    <dgm:cxn modelId="{152275EC-64BC-4593-BB68-C04CC39C2AEF}" type="presParOf" srcId="{5B3408C7-1AB2-4B83-9D5C-F1763862743B}" destId="{63CF6770-3009-4ED8-9B5B-8B41A4CE4657}" srcOrd="1" destOrd="0" presId="urn:microsoft.com/office/officeart/2018/2/layout/IconLabelList"/>
    <dgm:cxn modelId="{79F80498-1C23-4EAA-ADCA-3837AB5D0E76}" type="presParOf" srcId="{5B3408C7-1AB2-4B83-9D5C-F1763862743B}" destId="{C6927561-2A43-4F9D-A91A-D1A22B2498F9}" srcOrd="2" destOrd="0" presId="urn:microsoft.com/office/officeart/2018/2/layout/IconLabelList"/>
    <dgm:cxn modelId="{F34EA93C-2BFF-43F9-B593-0F8D28FAB891}" type="presParOf" srcId="{55C2D9DC-1BB7-480B-A6B2-0E620ED089C9}" destId="{EAD2E918-D3C2-4D54-B8D9-9689586766E6}" srcOrd="5" destOrd="0" presId="urn:microsoft.com/office/officeart/2018/2/layout/IconLabelList"/>
    <dgm:cxn modelId="{0F084094-E68B-41CF-B0E9-32B567FB9E3C}" type="presParOf" srcId="{55C2D9DC-1BB7-480B-A6B2-0E620ED089C9}" destId="{FF90DC97-4E4F-4450-A6FC-4445AC257C39}" srcOrd="6" destOrd="0" presId="urn:microsoft.com/office/officeart/2018/2/layout/IconLabelList"/>
    <dgm:cxn modelId="{8AB23BEC-A0D5-4B6D-80D2-F8B5EB93F896}" type="presParOf" srcId="{FF90DC97-4E4F-4450-A6FC-4445AC257C39}" destId="{8904253D-0208-4993-9613-095C676457A9}" srcOrd="0" destOrd="0" presId="urn:microsoft.com/office/officeart/2018/2/layout/IconLabelList"/>
    <dgm:cxn modelId="{B729595A-6EB6-47C5-90CD-80F0AB2DD0F0}" type="presParOf" srcId="{FF90DC97-4E4F-4450-A6FC-4445AC257C39}" destId="{D40030A6-4CB4-47A2-A062-5381BC6AF358}" srcOrd="1" destOrd="0" presId="urn:microsoft.com/office/officeart/2018/2/layout/IconLabelList"/>
    <dgm:cxn modelId="{89824E16-7190-473F-86EA-2DE1A1CABFCF}" type="presParOf" srcId="{FF90DC97-4E4F-4450-A6FC-4445AC257C39}" destId="{8014720F-B898-49F9-9A01-191CFC2D4FED}" srcOrd="2" destOrd="0" presId="urn:microsoft.com/office/officeart/2018/2/layout/IconLabelList"/>
    <dgm:cxn modelId="{43E0092D-239B-4726-BB1E-484E54B860D4}" type="presParOf" srcId="{55C2D9DC-1BB7-480B-A6B2-0E620ED089C9}" destId="{41268281-AA05-42D4-9314-5965465BD9A3}" srcOrd="7" destOrd="0" presId="urn:microsoft.com/office/officeart/2018/2/layout/IconLabelList"/>
    <dgm:cxn modelId="{821FBEFA-7A4D-434D-98D3-034B3D3EFD7B}" type="presParOf" srcId="{55C2D9DC-1BB7-480B-A6B2-0E620ED089C9}" destId="{7E6DF4F9-D158-4798-A3FB-0405428C724D}" srcOrd="8" destOrd="0" presId="urn:microsoft.com/office/officeart/2018/2/layout/IconLabelList"/>
    <dgm:cxn modelId="{35323EAD-5855-4A1B-BBAC-C8261EA33D6C}" type="presParOf" srcId="{7E6DF4F9-D158-4798-A3FB-0405428C724D}" destId="{334C49FF-361D-47DC-9096-C61004CB9200}" srcOrd="0" destOrd="0" presId="urn:microsoft.com/office/officeart/2018/2/layout/IconLabelList"/>
    <dgm:cxn modelId="{AD2EF0EB-34EB-4F14-B607-C93583D71054}" type="presParOf" srcId="{7E6DF4F9-D158-4798-A3FB-0405428C724D}" destId="{70AF7750-649F-4C8E-84F8-9FC5BA971ABF}" srcOrd="1" destOrd="0" presId="urn:microsoft.com/office/officeart/2018/2/layout/IconLabelList"/>
    <dgm:cxn modelId="{D98C37F3-8979-4830-85DB-E2AB216755BE}" type="presParOf" srcId="{7E6DF4F9-D158-4798-A3FB-0405428C724D}" destId="{2CB40225-8A50-4E89-BB88-0DD9D5979E8A}" srcOrd="2" destOrd="0" presId="urn:microsoft.com/office/officeart/2018/2/layout/IconLabelList"/>
    <dgm:cxn modelId="{2F19262A-0523-432C-B94B-C9D4A9B14981}" type="presParOf" srcId="{55C2D9DC-1BB7-480B-A6B2-0E620ED089C9}" destId="{6C7785A2-B344-4C9D-B202-E0FE983D556E}" srcOrd="9" destOrd="0" presId="urn:microsoft.com/office/officeart/2018/2/layout/IconLabelList"/>
    <dgm:cxn modelId="{3D27B983-685B-4ED1-B8D1-BBC2DDD08A8C}" type="presParOf" srcId="{55C2D9DC-1BB7-480B-A6B2-0E620ED089C9}" destId="{8C0EEC65-7090-4B21-BCD2-1904E7A2674B}" srcOrd="10" destOrd="0" presId="urn:microsoft.com/office/officeart/2018/2/layout/IconLabelList"/>
    <dgm:cxn modelId="{7BA4CCC0-8393-4E44-877E-6F6C5AD130FB}" type="presParOf" srcId="{8C0EEC65-7090-4B21-BCD2-1904E7A2674B}" destId="{29959BF5-3113-46F2-9ECE-D7591273F809}" srcOrd="0" destOrd="0" presId="urn:microsoft.com/office/officeart/2018/2/layout/IconLabelList"/>
    <dgm:cxn modelId="{600393EE-1BF4-41B5-A6C7-41CEC121F3C9}" type="presParOf" srcId="{8C0EEC65-7090-4B21-BCD2-1904E7A2674B}" destId="{EA6433F1-3D96-46B7-924D-2BDEAC4904D5}" srcOrd="1" destOrd="0" presId="urn:microsoft.com/office/officeart/2018/2/layout/IconLabelList"/>
    <dgm:cxn modelId="{2D0254EE-8B77-4C33-A723-4E590E68A7B9}" type="presParOf" srcId="{8C0EEC65-7090-4B21-BCD2-1904E7A2674B}" destId="{E4A432BC-774C-440A-9AEB-6B6DC4DA26BD}"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B79A28-FA46-42A7-B930-F54960B5C2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B807495-2171-43D9-990C-56E15B048F34}">
      <dgm:prSet/>
      <dgm:spPr>
        <a:ln>
          <a:solidFill>
            <a:srgbClr val="002050"/>
          </a:solidFill>
        </a:ln>
      </dgm:spPr>
      <dgm:t>
        <a:bodyPr/>
        <a:lstStyle/>
        <a:p>
          <a:r>
            <a:rPr lang="en-US" dirty="0"/>
            <a:t>Disk space </a:t>
          </a:r>
        </a:p>
      </dgm:t>
    </dgm:pt>
    <dgm:pt modelId="{576B8D5B-67CB-405D-8C1C-7A73A3469313}" type="parTrans" cxnId="{9407A113-9F0A-4604-8CF8-76F4A4CB5335}">
      <dgm:prSet/>
      <dgm:spPr/>
      <dgm:t>
        <a:bodyPr/>
        <a:lstStyle/>
        <a:p>
          <a:endParaRPr lang="en-US"/>
        </a:p>
      </dgm:t>
    </dgm:pt>
    <dgm:pt modelId="{E751F2EB-47C9-41F8-94DA-9429A499786F}" type="sibTrans" cxnId="{9407A113-9F0A-4604-8CF8-76F4A4CB5335}">
      <dgm:prSet/>
      <dgm:spPr/>
      <dgm:t>
        <a:bodyPr/>
        <a:lstStyle/>
        <a:p>
          <a:endParaRPr lang="en-US"/>
        </a:p>
      </dgm:t>
    </dgm:pt>
    <dgm:pt modelId="{A74ABCF2-02C5-4BB3-BCBF-1EE88AC96CAD}">
      <dgm:prSet/>
      <dgm:spPr>
        <a:ln>
          <a:solidFill>
            <a:srgbClr val="002050"/>
          </a:solidFill>
        </a:ln>
      </dgm:spPr>
      <dgm:t>
        <a:bodyPr/>
        <a:lstStyle/>
        <a:p>
          <a:r>
            <a:rPr lang="en-US" dirty="0"/>
            <a:t>Network optimization using differential updates</a:t>
          </a:r>
        </a:p>
      </dgm:t>
    </dgm:pt>
    <dgm:pt modelId="{F236C183-EE9C-4E7D-AF7C-85E595B31464}" type="parTrans" cxnId="{E6CE7359-2258-46D3-A048-CCD8C7911961}">
      <dgm:prSet/>
      <dgm:spPr/>
      <dgm:t>
        <a:bodyPr/>
        <a:lstStyle/>
        <a:p>
          <a:endParaRPr lang="en-US"/>
        </a:p>
      </dgm:t>
    </dgm:pt>
    <dgm:pt modelId="{D3BAC8F9-F428-4912-8581-134941362952}" type="sibTrans" cxnId="{E6CE7359-2258-46D3-A048-CCD8C7911961}">
      <dgm:prSet/>
      <dgm:spPr/>
      <dgm:t>
        <a:bodyPr/>
        <a:lstStyle/>
        <a:p>
          <a:endParaRPr lang="en-US"/>
        </a:p>
      </dgm:t>
    </dgm:pt>
    <dgm:pt modelId="{83C3E419-B2B7-4F6A-B205-6B6D065F6420}">
      <dgm:prSet/>
      <dgm:spPr>
        <a:solidFill>
          <a:srgbClr val="D83B01"/>
        </a:solidFill>
      </dgm:spPr>
      <dgm:t>
        <a:bodyPr/>
        <a:lstStyle/>
        <a:p>
          <a:r>
            <a:rPr lang="en-US" dirty="0"/>
            <a:t>Modern IT Virtuous Cycle</a:t>
          </a:r>
        </a:p>
      </dgm:t>
    </dgm:pt>
    <dgm:pt modelId="{D745FDB5-E18D-41F5-9908-255A0D864418}" type="parTrans" cxnId="{7B2AB215-D12C-4997-AD6B-C325DA1C4AF0}">
      <dgm:prSet/>
      <dgm:spPr/>
      <dgm:t>
        <a:bodyPr/>
        <a:lstStyle/>
        <a:p>
          <a:endParaRPr lang="en-US"/>
        </a:p>
      </dgm:t>
    </dgm:pt>
    <dgm:pt modelId="{6A81D2FA-38CE-46BC-A832-4CB42E736F21}" type="sibTrans" cxnId="{7B2AB215-D12C-4997-AD6B-C325DA1C4AF0}">
      <dgm:prSet/>
      <dgm:spPr/>
      <dgm:t>
        <a:bodyPr/>
        <a:lstStyle/>
        <a:p>
          <a:endParaRPr lang="en-US"/>
        </a:p>
      </dgm:t>
    </dgm:pt>
    <dgm:pt modelId="{05FA804B-716D-446C-B7BD-6670F2034FA1}">
      <dgm:prSet custT="1"/>
      <dgm:spPr>
        <a:ln>
          <a:solidFill>
            <a:srgbClr val="002050"/>
          </a:solidFill>
        </a:ln>
      </dgm:spPr>
      <dgm:t>
        <a:bodyPr/>
        <a:lstStyle/>
        <a:p>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gm:t>
    </dgm:pt>
    <dgm:pt modelId="{43DE3120-41ED-40BA-9CAC-453C1FBFEEA4}" type="parTrans" cxnId="{C6454A3C-4A51-452E-AACD-D0500428446E}">
      <dgm:prSet/>
      <dgm:spPr/>
      <dgm:t>
        <a:bodyPr/>
        <a:lstStyle/>
        <a:p>
          <a:endParaRPr lang="en-US"/>
        </a:p>
      </dgm:t>
    </dgm:pt>
    <dgm:pt modelId="{03FAC90D-BB68-45C6-97F8-92F10863E8D2}" type="sibTrans" cxnId="{C6454A3C-4A51-452E-AACD-D0500428446E}">
      <dgm:prSet/>
      <dgm:spPr/>
      <dgm:t>
        <a:bodyPr/>
        <a:lstStyle/>
        <a:p>
          <a:endParaRPr lang="en-US"/>
        </a:p>
      </dgm:t>
    </dgm:pt>
    <dgm:pt modelId="{36EFDCF9-21E5-4C7E-B86D-64C37C7D10EE}">
      <dgm:prSet/>
      <dgm:spPr>
        <a:solidFill>
          <a:srgbClr val="D83B01"/>
        </a:solidFill>
      </dgm:spPr>
      <dgm:t>
        <a:bodyPr/>
        <a:lstStyle/>
        <a:p>
          <a:r>
            <a:rPr lang="en-US" dirty="0"/>
            <a:t>Simpler packaging and deployment</a:t>
          </a:r>
        </a:p>
      </dgm:t>
    </dgm:pt>
    <dgm:pt modelId="{46963296-2652-4E48-A601-C8F250A49032}" type="parTrans" cxnId="{4524A0B3-F0DA-45A0-9BD0-9B511697DD45}">
      <dgm:prSet/>
      <dgm:spPr/>
      <dgm:t>
        <a:bodyPr/>
        <a:lstStyle/>
        <a:p>
          <a:endParaRPr lang="en-US"/>
        </a:p>
      </dgm:t>
    </dgm:pt>
    <dgm:pt modelId="{7B12E96B-5AB8-4846-A7DA-F1E27C78F7BA}" type="sibTrans" cxnId="{4524A0B3-F0DA-45A0-9BD0-9B511697DD45}">
      <dgm:prSet/>
      <dgm:spPr/>
      <dgm:t>
        <a:bodyPr/>
        <a:lstStyle/>
        <a:p>
          <a:endParaRPr lang="en-US"/>
        </a:p>
      </dgm:t>
    </dgm:pt>
    <dgm:pt modelId="{DA375367-164C-457A-B8A2-67A3C7A423B5}">
      <dgm:prSet/>
      <dgm:spPr>
        <a:ln>
          <a:solidFill>
            <a:srgbClr val="002050"/>
          </a:solidFill>
        </a:ln>
      </dgm:spPr>
      <dgm:t>
        <a:bodyPr/>
        <a:lstStyle/>
        <a:p>
          <a:r>
            <a:rPr lang="en-US" dirty="0"/>
            <a:t>Declarative install via Manifest file</a:t>
          </a:r>
        </a:p>
      </dgm:t>
    </dgm:pt>
    <dgm:pt modelId="{42EFC38F-3F71-4E3E-AAEE-CEA5EAD7FA42}" type="parTrans" cxnId="{0149B962-AFF5-4F79-9E8D-C533BE65801F}">
      <dgm:prSet/>
      <dgm:spPr/>
      <dgm:t>
        <a:bodyPr/>
        <a:lstStyle/>
        <a:p>
          <a:endParaRPr lang="en-US"/>
        </a:p>
      </dgm:t>
    </dgm:pt>
    <dgm:pt modelId="{EA185366-7C26-40C2-BBAC-8A473E5B54BD}" type="sibTrans" cxnId="{0149B962-AFF5-4F79-9E8D-C533BE65801F}">
      <dgm:prSet/>
      <dgm:spPr/>
      <dgm:t>
        <a:bodyPr/>
        <a:lstStyle/>
        <a:p>
          <a:endParaRPr lang="en-US"/>
        </a:p>
      </dgm:t>
    </dgm:pt>
    <dgm:pt modelId="{86BC7840-C5EF-4173-B771-E5ECC5734042}">
      <dgm:prSet/>
      <dgm:spPr>
        <a:ln>
          <a:solidFill>
            <a:srgbClr val="002050"/>
          </a:solidFill>
        </a:ln>
      </dgm:spPr>
      <dgm:t>
        <a:bodyPr/>
        <a:lstStyle/>
        <a:p>
          <a:r>
            <a:rPr lang="en-US" dirty="0"/>
            <a:t>Identity, formal versioning and device targeting</a:t>
          </a:r>
        </a:p>
      </dgm:t>
    </dgm:pt>
    <dgm:pt modelId="{18096FA9-3D5F-40D0-9F40-95DE7C68302C}" type="parTrans" cxnId="{885746AD-0CFF-412F-8374-5713C45180E0}">
      <dgm:prSet/>
      <dgm:spPr/>
      <dgm:t>
        <a:bodyPr/>
        <a:lstStyle/>
        <a:p>
          <a:endParaRPr lang="en-US"/>
        </a:p>
      </dgm:t>
    </dgm:pt>
    <dgm:pt modelId="{C249055D-7675-4C37-9884-E2C8F878D33E}" type="sibTrans" cxnId="{885746AD-0CFF-412F-8374-5713C45180E0}">
      <dgm:prSet/>
      <dgm:spPr/>
      <dgm:t>
        <a:bodyPr/>
        <a:lstStyle/>
        <a:p>
          <a:endParaRPr lang="en-US"/>
        </a:p>
      </dgm:t>
    </dgm:pt>
    <dgm:pt modelId="{E84A82E2-3BE5-47F3-8A98-FD7D7615E450}">
      <dgm:prSet/>
      <dgm:spPr>
        <a:solidFill>
          <a:srgbClr val="D83B01"/>
        </a:solidFill>
      </dgm:spPr>
      <dgm:t>
        <a:bodyPr/>
        <a:lstStyle/>
        <a:p>
          <a:r>
            <a:rPr lang="en-US" dirty="0"/>
            <a:t>Optimized</a:t>
          </a:r>
        </a:p>
      </dgm:t>
    </dgm:pt>
    <dgm:pt modelId="{6CDF7658-3D29-4C11-883F-0B58DB8CBA90}" type="parTrans" cxnId="{60949D5C-04E7-496E-AFA7-37B254E98C4C}">
      <dgm:prSet/>
      <dgm:spPr/>
      <dgm:t>
        <a:bodyPr/>
        <a:lstStyle/>
        <a:p>
          <a:endParaRPr lang="en-US"/>
        </a:p>
      </dgm:t>
    </dgm:pt>
    <dgm:pt modelId="{F301BEE4-C088-43D7-A552-AA8B0F4E07E4}" type="sibTrans" cxnId="{60949D5C-04E7-496E-AFA7-37B254E98C4C}">
      <dgm:prSet/>
      <dgm:spPr/>
      <dgm:t>
        <a:bodyPr/>
        <a:lstStyle/>
        <a:p>
          <a:endParaRPr lang="en-US"/>
        </a:p>
      </dgm:t>
    </dgm:pt>
    <dgm:pt modelId="{D4DD5B27-164E-4960-B65C-B145C743B994}">
      <dgm:prSet/>
      <dgm:spPr>
        <a:solidFill>
          <a:srgbClr val="D83B01"/>
        </a:solidFill>
      </dgm:spPr>
      <dgm:t>
        <a:bodyPr/>
        <a:lstStyle/>
        <a:p>
          <a:r>
            <a:rPr lang="en-US" dirty="0"/>
            <a:t>Never Regret Installing an app</a:t>
          </a:r>
        </a:p>
      </dgm:t>
    </dgm:pt>
    <dgm:pt modelId="{7418370E-1352-4E9E-8144-1B398371C59E}" type="parTrans" cxnId="{4F36C785-0765-4209-A8F5-06B71114E0FF}">
      <dgm:prSet/>
      <dgm:spPr/>
      <dgm:t>
        <a:bodyPr/>
        <a:lstStyle/>
        <a:p>
          <a:endParaRPr lang="en-US"/>
        </a:p>
      </dgm:t>
    </dgm:pt>
    <dgm:pt modelId="{21200B89-44C6-449A-8331-75390B2061F2}" type="sibTrans" cxnId="{4F36C785-0765-4209-A8F5-06B71114E0FF}">
      <dgm:prSet/>
      <dgm:spPr/>
      <dgm:t>
        <a:bodyPr/>
        <a:lstStyle/>
        <a:p>
          <a:endParaRPr lang="en-US"/>
        </a:p>
      </dgm:t>
    </dgm:pt>
    <dgm:pt modelId="{8B48F95C-9AB1-4E0A-A7F8-B248FCD487C8}">
      <dgm:prSet/>
      <dgm:spPr>
        <a:ln>
          <a:solidFill>
            <a:srgbClr val="002050"/>
          </a:solidFill>
        </a:ln>
      </dgm:spPr>
      <dgm:t>
        <a:bodyPr/>
        <a:lstStyle/>
        <a:p>
          <a:r>
            <a:rPr lang="en-US" dirty="0"/>
            <a:t>Predictable, safe, and reliable deployment</a:t>
          </a:r>
        </a:p>
      </dgm:t>
    </dgm:pt>
    <dgm:pt modelId="{ADA23D6B-5853-460B-8D6C-F86A859D4AB1}" type="parTrans" cxnId="{4F3148ED-2DB6-4CC5-826F-26FABB924678}">
      <dgm:prSet/>
      <dgm:spPr/>
      <dgm:t>
        <a:bodyPr/>
        <a:lstStyle/>
        <a:p>
          <a:endParaRPr lang="en-US"/>
        </a:p>
      </dgm:t>
    </dgm:pt>
    <dgm:pt modelId="{A1498D4D-DC70-4830-97BE-8817E36ECAE8}" type="sibTrans" cxnId="{4F3148ED-2DB6-4CC5-826F-26FABB924678}">
      <dgm:prSet/>
      <dgm:spPr/>
      <dgm:t>
        <a:bodyPr/>
        <a:lstStyle/>
        <a:p>
          <a:endParaRPr lang="en-US"/>
        </a:p>
      </dgm:t>
    </dgm:pt>
    <dgm:pt modelId="{4F873AF9-02CD-41A3-A679-852FC5AE26B4}">
      <dgm:prSet/>
      <dgm:spPr>
        <a:ln>
          <a:solidFill>
            <a:srgbClr val="002050"/>
          </a:solidFill>
        </a:ln>
      </dgm:spPr>
      <dgm:t>
        <a:bodyPr/>
        <a:lstStyle/>
        <a:p>
          <a:r>
            <a:rPr lang="en-US" dirty="0"/>
            <a:t>Trusted, clean install &amp; uninstall – no Win ROT</a:t>
          </a:r>
        </a:p>
      </dgm:t>
    </dgm:pt>
    <dgm:pt modelId="{92D0E772-7B0D-40DE-99F3-EB8C562451B9}" type="parTrans" cxnId="{5E2883C2-1D06-4FC6-A7E0-B183418BC327}">
      <dgm:prSet/>
      <dgm:spPr/>
      <dgm:t>
        <a:bodyPr/>
        <a:lstStyle/>
        <a:p>
          <a:endParaRPr lang="en-US"/>
        </a:p>
      </dgm:t>
    </dgm:pt>
    <dgm:pt modelId="{B5EF07D9-EDA8-4A3C-A4B1-D94F4CB40B04}" type="sibTrans" cxnId="{5E2883C2-1D06-4FC6-A7E0-B183418BC327}">
      <dgm:prSet/>
      <dgm:spPr/>
      <dgm:t>
        <a:bodyPr/>
        <a:lstStyle/>
        <a:p>
          <a:endParaRPr lang="en-US"/>
        </a:p>
      </dgm:t>
    </dgm:pt>
    <dgm:pt modelId="{428E6682-FF2E-427E-AB4D-BEEDEC1F1FAA}" type="pres">
      <dgm:prSet presAssocID="{CDB79A28-FA46-42A7-B930-F54960B5C2DC}" presName="linear" presStyleCnt="0">
        <dgm:presLayoutVars>
          <dgm:dir/>
          <dgm:animLvl val="lvl"/>
          <dgm:resizeHandles val="exact"/>
        </dgm:presLayoutVars>
      </dgm:prSet>
      <dgm:spPr/>
    </dgm:pt>
    <dgm:pt modelId="{8BB4ADE0-9D5F-4286-BDE5-8E4C017191F8}" type="pres">
      <dgm:prSet presAssocID="{83C3E419-B2B7-4F6A-B205-6B6D065F6420}" presName="parentLin" presStyleCnt="0"/>
      <dgm:spPr/>
    </dgm:pt>
    <dgm:pt modelId="{1D81EE8C-1A07-4B20-B8B3-A370AA4638F1}" type="pres">
      <dgm:prSet presAssocID="{83C3E419-B2B7-4F6A-B205-6B6D065F6420}" presName="parentLeftMargin" presStyleLbl="node1" presStyleIdx="0" presStyleCnt="4"/>
      <dgm:spPr/>
    </dgm:pt>
    <dgm:pt modelId="{C4BBF9DF-0001-489A-8FB6-DF7DA6E5F904}" type="pres">
      <dgm:prSet presAssocID="{83C3E419-B2B7-4F6A-B205-6B6D065F6420}" presName="parentText" presStyleLbl="node1" presStyleIdx="0" presStyleCnt="4">
        <dgm:presLayoutVars>
          <dgm:chMax val="0"/>
          <dgm:bulletEnabled val="1"/>
        </dgm:presLayoutVars>
      </dgm:prSet>
      <dgm:spPr/>
    </dgm:pt>
    <dgm:pt modelId="{63988799-C0B0-4798-9943-DD3D49F0800B}" type="pres">
      <dgm:prSet presAssocID="{83C3E419-B2B7-4F6A-B205-6B6D065F6420}" presName="negativeSpace" presStyleCnt="0"/>
      <dgm:spPr/>
    </dgm:pt>
    <dgm:pt modelId="{34A029A0-9ED7-43C0-A602-690737D490BD}" type="pres">
      <dgm:prSet presAssocID="{83C3E419-B2B7-4F6A-B205-6B6D065F6420}" presName="childText" presStyleLbl="conFgAcc1" presStyleIdx="0" presStyleCnt="4">
        <dgm:presLayoutVars>
          <dgm:bulletEnabled val="1"/>
        </dgm:presLayoutVars>
      </dgm:prSet>
      <dgm:spPr/>
    </dgm:pt>
    <dgm:pt modelId="{1B2048DC-4550-45F3-9F85-0A5408D93FCF}" type="pres">
      <dgm:prSet presAssocID="{6A81D2FA-38CE-46BC-A832-4CB42E736F21}" presName="spaceBetweenRectangles" presStyleCnt="0"/>
      <dgm:spPr/>
    </dgm:pt>
    <dgm:pt modelId="{D153C401-E3E2-44F6-9D0A-4F0FDEE01FE4}" type="pres">
      <dgm:prSet presAssocID="{D4DD5B27-164E-4960-B65C-B145C743B994}" presName="parentLin" presStyleCnt="0"/>
      <dgm:spPr/>
    </dgm:pt>
    <dgm:pt modelId="{3A042C85-9B31-40BF-818F-FFCF9BF286FA}" type="pres">
      <dgm:prSet presAssocID="{D4DD5B27-164E-4960-B65C-B145C743B994}" presName="parentLeftMargin" presStyleLbl="node1" presStyleIdx="0" presStyleCnt="4"/>
      <dgm:spPr/>
    </dgm:pt>
    <dgm:pt modelId="{C3A000BC-67A6-4BFA-8734-70C2F9CE8641}" type="pres">
      <dgm:prSet presAssocID="{D4DD5B27-164E-4960-B65C-B145C743B994}" presName="parentText" presStyleLbl="node1" presStyleIdx="1" presStyleCnt="4">
        <dgm:presLayoutVars>
          <dgm:chMax val="0"/>
          <dgm:bulletEnabled val="1"/>
        </dgm:presLayoutVars>
      </dgm:prSet>
      <dgm:spPr/>
    </dgm:pt>
    <dgm:pt modelId="{C4F7FAB3-3C3E-4FD4-9A4B-7F1CA8598478}" type="pres">
      <dgm:prSet presAssocID="{D4DD5B27-164E-4960-B65C-B145C743B994}" presName="negativeSpace" presStyleCnt="0"/>
      <dgm:spPr/>
    </dgm:pt>
    <dgm:pt modelId="{BA5F4568-1DEC-4E00-91D2-903168624FEF}" type="pres">
      <dgm:prSet presAssocID="{D4DD5B27-164E-4960-B65C-B145C743B994}" presName="childText" presStyleLbl="conFgAcc1" presStyleIdx="1" presStyleCnt="4">
        <dgm:presLayoutVars>
          <dgm:bulletEnabled val="1"/>
        </dgm:presLayoutVars>
      </dgm:prSet>
      <dgm:spPr/>
    </dgm:pt>
    <dgm:pt modelId="{EA7B5EAB-65AF-45B1-8F3D-70893873D90B}" type="pres">
      <dgm:prSet presAssocID="{21200B89-44C6-449A-8331-75390B2061F2}" presName="spaceBetweenRectangles" presStyleCnt="0"/>
      <dgm:spPr/>
    </dgm:pt>
    <dgm:pt modelId="{2C34FDA4-232E-4659-AA65-C555C4A071B3}" type="pres">
      <dgm:prSet presAssocID="{36EFDCF9-21E5-4C7E-B86D-64C37C7D10EE}" presName="parentLin" presStyleCnt="0"/>
      <dgm:spPr/>
    </dgm:pt>
    <dgm:pt modelId="{5E804DA9-4690-4A6F-97B7-6A5D4A564F16}" type="pres">
      <dgm:prSet presAssocID="{36EFDCF9-21E5-4C7E-B86D-64C37C7D10EE}" presName="parentLeftMargin" presStyleLbl="node1" presStyleIdx="1" presStyleCnt="4"/>
      <dgm:spPr/>
    </dgm:pt>
    <dgm:pt modelId="{80650483-1D23-42EA-B754-7F8AD014B2CE}" type="pres">
      <dgm:prSet presAssocID="{36EFDCF9-21E5-4C7E-B86D-64C37C7D10EE}" presName="parentText" presStyleLbl="node1" presStyleIdx="2" presStyleCnt="4">
        <dgm:presLayoutVars>
          <dgm:chMax val="0"/>
          <dgm:bulletEnabled val="1"/>
        </dgm:presLayoutVars>
      </dgm:prSet>
      <dgm:spPr/>
    </dgm:pt>
    <dgm:pt modelId="{0EA18D94-5BE3-4263-ACC8-86657DB3D3B1}" type="pres">
      <dgm:prSet presAssocID="{36EFDCF9-21E5-4C7E-B86D-64C37C7D10EE}" presName="negativeSpace" presStyleCnt="0"/>
      <dgm:spPr/>
    </dgm:pt>
    <dgm:pt modelId="{2A79C219-BE42-4CF6-97D7-3D2B3CD10B49}" type="pres">
      <dgm:prSet presAssocID="{36EFDCF9-21E5-4C7E-B86D-64C37C7D10EE}" presName="childText" presStyleLbl="conFgAcc1" presStyleIdx="2" presStyleCnt="4">
        <dgm:presLayoutVars>
          <dgm:bulletEnabled val="1"/>
        </dgm:presLayoutVars>
      </dgm:prSet>
      <dgm:spPr/>
    </dgm:pt>
    <dgm:pt modelId="{091E328A-C2F9-4364-815A-957E948CE1AC}" type="pres">
      <dgm:prSet presAssocID="{7B12E96B-5AB8-4846-A7DA-F1E27C78F7BA}" presName="spaceBetweenRectangles" presStyleCnt="0"/>
      <dgm:spPr/>
    </dgm:pt>
    <dgm:pt modelId="{0735F9F0-4A03-4371-9378-F539DEA02C77}" type="pres">
      <dgm:prSet presAssocID="{E84A82E2-3BE5-47F3-8A98-FD7D7615E450}" presName="parentLin" presStyleCnt="0"/>
      <dgm:spPr/>
    </dgm:pt>
    <dgm:pt modelId="{22C05CA2-52D5-40FD-9AB2-A64ECBE79AC9}" type="pres">
      <dgm:prSet presAssocID="{E84A82E2-3BE5-47F3-8A98-FD7D7615E450}" presName="parentLeftMargin" presStyleLbl="node1" presStyleIdx="2" presStyleCnt="4"/>
      <dgm:spPr/>
    </dgm:pt>
    <dgm:pt modelId="{209172A7-089A-4FD7-96B6-79EF7A840EB3}" type="pres">
      <dgm:prSet presAssocID="{E84A82E2-3BE5-47F3-8A98-FD7D7615E450}" presName="parentText" presStyleLbl="node1" presStyleIdx="3" presStyleCnt="4">
        <dgm:presLayoutVars>
          <dgm:chMax val="0"/>
          <dgm:bulletEnabled val="1"/>
        </dgm:presLayoutVars>
      </dgm:prSet>
      <dgm:spPr/>
    </dgm:pt>
    <dgm:pt modelId="{BBA659DB-7D8E-4232-B3EF-650D17EA8367}" type="pres">
      <dgm:prSet presAssocID="{E84A82E2-3BE5-47F3-8A98-FD7D7615E450}" presName="negativeSpace" presStyleCnt="0"/>
      <dgm:spPr/>
    </dgm:pt>
    <dgm:pt modelId="{CC0D4753-F0A1-44DC-8874-73679928B092}" type="pres">
      <dgm:prSet presAssocID="{E84A82E2-3BE5-47F3-8A98-FD7D7615E450}" presName="childText" presStyleLbl="conFgAcc1" presStyleIdx="3" presStyleCnt="4">
        <dgm:presLayoutVars>
          <dgm:bulletEnabled val="1"/>
        </dgm:presLayoutVars>
      </dgm:prSet>
      <dgm:spPr/>
    </dgm:pt>
  </dgm:ptLst>
  <dgm:cxnLst>
    <dgm:cxn modelId="{9407A113-9F0A-4604-8CF8-76F4A4CB5335}" srcId="{E84A82E2-3BE5-47F3-8A98-FD7D7615E450}" destId="{3B807495-2171-43D9-990C-56E15B048F34}" srcOrd="0" destOrd="0" parTransId="{576B8D5B-67CB-405D-8C1C-7A73A3469313}" sibTransId="{E751F2EB-47C9-41F8-94DA-9429A499786F}"/>
    <dgm:cxn modelId="{7B2AB215-D12C-4997-AD6B-C325DA1C4AF0}" srcId="{CDB79A28-FA46-42A7-B930-F54960B5C2DC}" destId="{83C3E419-B2B7-4F6A-B205-6B6D065F6420}" srcOrd="0" destOrd="0" parTransId="{D745FDB5-E18D-41F5-9908-255A0D864418}" sibTransId="{6A81D2FA-38CE-46BC-A832-4CB42E736F21}"/>
    <dgm:cxn modelId="{3A63221F-F044-415A-88AE-6EDBFA8CB099}" type="presOf" srcId="{05FA804B-716D-446C-B7BD-6670F2034FA1}" destId="{34A029A0-9ED7-43C0-A602-690737D490BD}" srcOrd="0" destOrd="0" presId="urn:microsoft.com/office/officeart/2005/8/layout/list1"/>
    <dgm:cxn modelId="{4D509924-A3F6-4997-9507-4421C48ABFF7}" type="presOf" srcId="{83C3E419-B2B7-4F6A-B205-6B6D065F6420}" destId="{1D81EE8C-1A07-4B20-B8B3-A370AA4638F1}" srcOrd="0" destOrd="0" presId="urn:microsoft.com/office/officeart/2005/8/layout/list1"/>
    <dgm:cxn modelId="{268E8F2F-CD5E-4124-9E67-67782E544F30}" type="presOf" srcId="{83C3E419-B2B7-4F6A-B205-6B6D065F6420}" destId="{C4BBF9DF-0001-489A-8FB6-DF7DA6E5F904}" srcOrd="1" destOrd="0" presId="urn:microsoft.com/office/officeart/2005/8/layout/list1"/>
    <dgm:cxn modelId="{C6454A3C-4A51-452E-AACD-D0500428446E}" srcId="{83C3E419-B2B7-4F6A-B205-6B6D065F6420}" destId="{05FA804B-716D-446C-B7BD-6670F2034FA1}" srcOrd="0" destOrd="0" parTransId="{43DE3120-41ED-40BA-9CAC-453C1FBFEEA4}" sibTransId="{03FAC90D-BB68-45C6-97F8-92F10863E8D2}"/>
    <dgm:cxn modelId="{60949D5C-04E7-496E-AFA7-37B254E98C4C}" srcId="{CDB79A28-FA46-42A7-B930-F54960B5C2DC}" destId="{E84A82E2-3BE5-47F3-8A98-FD7D7615E450}" srcOrd="3" destOrd="0" parTransId="{6CDF7658-3D29-4C11-883F-0B58DB8CBA90}" sibTransId="{F301BEE4-C088-43D7-A552-AA8B0F4E07E4}"/>
    <dgm:cxn modelId="{4917AA5E-E7FE-4990-BA6A-8C6D62690E07}" type="presOf" srcId="{4F873AF9-02CD-41A3-A679-852FC5AE26B4}" destId="{BA5F4568-1DEC-4E00-91D2-903168624FEF}" srcOrd="0" destOrd="1" presId="urn:microsoft.com/office/officeart/2005/8/layout/list1"/>
    <dgm:cxn modelId="{0149B962-AFF5-4F79-9E8D-C533BE65801F}" srcId="{36EFDCF9-21E5-4C7E-B86D-64C37C7D10EE}" destId="{DA375367-164C-457A-B8A2-67A3C7A423B5}" srcOrd="0" destOrd="0" parTransId="{42EFC38F-3F71-4E3E-AAEE-CEA5EAD7FA42}" sibTransId="{EA185366-7C26-40C2-BBAC-8A473E5B54BD}"/>
    <dgm:cxn modelId="{8E683563-1EAC-4237-8102-44672FF13FA7}" type="presOf" srcId="{DA375367-164C-457A-B8A2-67A3C7A423B5}" destId="{2A79C219-BE42-4CF6-97D7-3D2B3CD10B49}" srcOrd="0" destOrd="0" presId="urn:microsoft.com/office/officeart/2005/8/layout/list1"/>
    <dgm:cxn modelId="{BCC7CF63-D643-4D86-9222-97E7B9B6BCA8}" type="presOf" srcId="{36EFDCF9-21E5-4C7E-B86D-64C37C7D10EE}" destId="{80650483-1D23-42EA-B754-7F8AD014B2CE}" srcOrd="1" destOrd="0" presId="urn:microsoft.com/office/officeart/2005/8/layout/list1"/>
    <dgm:cxn modelId="{A07F4347-C8B4-436D-88B3-FA788D6D314B}" type="presOf" srcId="{3B807495-2171-43D9-990C-56E15B048F34}" destId="{CC0D4753-F0A1-44DC-8874-73679928B092}" srcOrd="0" destOrd="0" presId="urn:microsoft.com/office/officeart/2005/8/layout/list1"/>
    <dgm:cxn modelId="{D99BA477-F3BE-4620-ACFA-0C6E6B5700A6}" type="presOf" srcId="{D4DD5B27-164E-4960-B65C-B145C743B994}" destId="{C3A000BC-67A6-4BFA-8734-70C2F9CE8641}" srcOrd="1" destOrd="0" presId="urn:microsoft.com/office/officeart/2005/8/layout/list1"/>
    <dgm:cxn modelId="{9D6B0759-F2F7-4A63-8A3A-A1B7A98DF378}" type="presOf" srcId="{A74ABCF2-02C5-4BB3-BCBF-1EE88AC96CAD}" destId="{CC0D4753-F0A1-44DC-8874-73679928B092}" srcOrd="0" destOrd="1" presId="urn:microsoft.com/office/officeart/2005/8/layout/list1"/>
    <dgm:cxn modelId="{EF3C6759-EA53-41C8-932B-9B4E5CA8E21D}" type="presOf" srcId="{D4DD5B27-164E-4960-B65C-B145C743B994}" destId="{3A042C85-9B31-40BF-818F-FFCF9BF286FA}" srcOrd="0" destOrd="0" presId="urn:microsoft.com/office/officeart/2005/8/layout/list1"/>
    <dgm:cxn modelId="{E6CE7359-2258-46D3-A048-CCD8C7911961}" srcId="{E84A82E2-3BE5-47F3-8A98-FD7D7615E450}" destId="{A74ABCF2-02C5-4BB3-BCBF-1EE88AC96CAD}" srcOrd="1" destOrd="0" parTransId="{F236C183-EE9C-4E7D-AF7C-85E595B31464}" sibTransId="{D3BAC8F9-F428-4912-8581-134941362952}"/>
    <dgm:cxn modelId="{A231655A-36A5-4F90-B331-C2DD531444D0}" type="presOf" srcId="{36EFDCF9-21E5-4C7E-B86D-64C37C7D10EE}" destId="{5E804DA9-4690-4A6F-97B7-6A5D4A564F16}" srcOrd="0" destOrd="0" presId="urn:microsoft.com/office/officeart/2005/8/layout/list1"/>
    <dgm:cxn modelId="{4F36C785-0765-4209-A8F5-06B71114E0FF}" srcId="{CDB79A28-FA46-42A7-B930-F54960B5C2DC}" destId="{D4DD5B27-164E-4960-B65C-B145C743B994}" srcOrd="1" destOrd="0" parTransId="{7418370E-1352-4E9E-8144-1B398371C59E}" sibTransId="{21200B89-44C6-449A-8331-75390B2061F2}"/>
    <dgm:cxn modelId="{A34CDB93-CBC0-4AFF-A243-E8A37255B972}" type="presOf" srcId="{E84A82E2-3BE5-47F3-8A98-FD7D7615E450}" destId="{209172A7-089A-4FD7-96B6-79EF7A840EB3}" srcOrd="1" destOrd="0" presId="urn:microsoft.com/office/officeart/2005/8/layout/list1"/>
    <dgm:cxn modelId="{CBA00F98-5F99-4F5F-A47A-DCF1BFD2F9ED}" type="presOf" srcId="{CDB79A28-FA46-42A7-B930-F54960B5C2DC}" destId="{428E6682-FF2E-427E-AB4D-BEEDEC1F1FAA}" srcOrd="0" destOrd="0" presId="urn:microsoft.com/office/officeart/2005/8/layout/list1"/>
    <dgm:cxn modelId="{885746AD-0CFF-412F-8374-5713C45180E0}" srcId="{36EFDCF9-21E5-4C7E-B86D-64C37C7D10EE}" destId="{86BC7840-C5EF-4173-B771-E5ECC5734042}" srcOrd="1" destOrd="0" parTransId="{18096FA9-3D5F-40D0-9F40-95DE7C68302C}" sibTransId="{C249055D-7675-4C37-9884-E2C8F878D33E}"/>
    <dgm:cxn modelId="{4524A0B3-F0DA-45A0-9BD0-9B511697DD45}" srcId="{CDB79A28-FA46-42A7-B930-F54960B5C2DC}" destId="{36EFDCF9-21E5-4C7E-B86D-64C37C7D10EE}" srcOrd="2" destOrd="0" parTransId="{46963296-2652-4E48-A601-C8F250A49032}" sibTransId="{7B12E96B-5AB8-4846-A7DA-F1E27C78F7BA}"/>
    <dgm:cxn modelId="{973BC1B9-AE9B-4516-9316-3FAED94EA0C7}" type="presOf" srcId="{86BC7840-C5EF-4173-B771-E5ECC5734042}" destId="{2A79C219-BE42-4CF6-97D7-3D2B3CD10B49}" srcOrd="0" destOrd="1" presId="urn:microsoft.com/office/officeart/2005/8/layout/list1"/>
    <dgm:cxn modelId="{5E2883C2-1D06-4FC6-A7E0-B183418BC327}" srcId="{D4DD5B27-164E-4960-B65C-B145C743B994}" destId="{4F873AF9-02CD-41A3-A679-852FC5AE26B4}" srcOrd="1" destOrd="0" parTransId="{92D0E772-7B0D-40DE-99F3-EB8C562451B9}" sibTransId="{B5EF07D9-EDA8-4A3C-A4B1-D94F4CB40B04}"/>
    <dgm:cxn modelId="{425F2ECE-556C-40F9-9D5A-32D2B6C8A77C}" type="presOf" srcId="{8B48F95C-9AB1-4E0A-A7F8-B248FCD487C8}" destId="{BA5F4568-1DEC-4E00-91D2-903168624FEF}" srcOrd="0" destOrd="0" presId="urn:microsoft.com/office/officeart/2005/8/layout/list1"/>
    <dgm:cxn modelId="{9ACFA6D9-CF12-4156-AFE3-4A24924FEB4E}" type="presOf" srcId="{E84A82E2-3BE5-47F3-8A98-FD7D7615E450}" destId="{22C05CA2-52D5-40FD-9AB2-A64ECBE79AC9}" srcOrd="0" destOrd="0" presId="urn:microsoft.com/office/officeart/2005/8/layout/list1"/>
    <dgm:cxn modelId="{4F3148ED-2DB6-4CC5-826F-26FABB924678}" srcId="{D4DD5B27-164E-4960-B65C-B145C743B994}" destId="{8B48F95C-9AB1-4E0A-A7F8-B248FCD487C8}" srcOrd="0" destOrd="0" parTransId="{ADA23D6B-5853-460B-8D6C-F86A859D4AB1}" sibTransId="{A1498D4D-DC70-4830-97BE-8817E36ECAE8}"/>
    <dgm:cxn modelId="{AB41EED1-B256-4F6C-8E10-30D3080FF6C3}" type="presParOf" srcId="{428E6682-FF2E-427E-AB4D-BEEDEC1F1FAA}" destId="{8BB4ADE0-9D5F-4286-BDE5-8E4C017191F8}" srcOrd="0" destOrd="0" presId="urn:microsoft.com/office/officeart/2005/8/layout/list1"/>
    <dgm:cxn modelId="{A74280CC-D8B4-4F21-8B3C-F1D4C0E16894}" type="presParOf" srcId="{8BB4ADE0-9D5F-4286-BDE5-8E4C017191F8}" destId="{1D81EE8C-1A07-4B20-B8B3-A370AA4638F1}" srcOrd="0" destOrd="0" presId="urn:microsoft.com/office/officeart/2005/8/layout/list1"/>
    <dgm:cxn modelId="{645D42DA-18EE-4276-920F-57C6007055FD}" type="presParOf" srcId="{8BB4ADE0-9D5F-4286-BDE5-8E4C017191F8}" destId="{C4BBF9DF-0001-489A-8FB6-DF7DA6E5F904}" srcOrd="1" destOrd="0" presId="urn:microsoft.com/office/officeart/2005/8/layout/list1"/>
    <dgm:cxn modelId="{AC3E058B-876C-4CA1-A39C-A2B7A1C1C8C3}" type="presParOf" srcId="{428E6682-FF2E-427E-AB4D-BEEDEC1F1FAA}" destId="{63988799-C0B0-4798-9943-DD3D49F0800B}" srcOrd="1" destOrd="0" presId="urn:microsoft.com/office/officeart/2005/8/layout/list1"/>
    <dgm:cxn modelId="{3B7BFC10-A3BF-4BA9-9023-F74014F2BCC6}" type="presParOf" srcId="{428E6682-FF2E-427E-AB4D-BEEDEC1F1FAA}" destId="{34A029A0-9ED7-43C0-A602-690737D490BD}" srcOrd="2" destOrd="0" presId="urn:microsoft.com/office/officeart/2005/8/layout/list1"/>
    <dgm:cxn modelId="{BF7FFC61-8010-4EF7-AF89-2BAE527C76D5}" type="presParOf" srcId="{428E6682-FF2E-427E-AB4D-BEEDEC1F1FAA}" destId="{1B2048DC-4550-45F3-9F85-0A5408D93FCF}" srcOrd="3" destOrd="0" presId="urn:microsoft.com/office/officeart/2005/8/layout/list1"/>
    <dgm:cxn modelId="{0C76F105-7D71-4E7F-9755-C8667E3EEDC7}" type="presParOf" srcId="{428E6682-FF2E-427E-AB4D-BEEDEC1F1FAA}" destId="{D153C401-E3E2-44F6-9D0A-4F0FDEE01FE4}" srcOrd="4" destOrd="0" presId="urn:microsoft.com/office/officeart/2005/8/layout/list1"/>
    <dgm:cxn modelId="{C2D0E3C9-8ABA-4B99-8DC1-0557C71F0F5F}" type="presParOf" srcId="{D153C401-E3E2-44F6-9D0A-4F0FDEE01FE4}" destId="{3A042C85-9B31-40BF-818F-FFCF9BF286FA}" srcOrd="0" destOrd="0" presId="urn:microsoft.com/office/officeart/2005/8/layout/list1"/>
    <dgm:cxn modelId="{24B5EF52-4C99-4C2C-9C39-AF635948F435}" type="presParOf" srcId="{D153C401-E3E2-44F6-9D0A-4F0FDEE01FE4}" destId="{C3A000BC-67A6-4BFA-8734-70C2F9CE8641}" srcOrd="1" destOrd="0" presId="urn:microsoft.com/office/officeart/2005/8/layout/list1"/>
    <dgm:cxn modelId="{87535D87-AFCC-41CA-A47B-2C217B880094}" type="presParOf" srcId="{428E6682-FF2E-427E-AB4D-BEEDEC1F1FAA}" destId="{C4F7FAB3-3C3E-4FD4-9A4B-7F1CA8598478}" srcOrd="5" destOrd="0" presId="urn:microsoft.com/office/officeart/2005/8/layout/list1"/>
    <dgm:cxn modelId="{2AA6C8F6-5C4C-4265-A3B4-768D6322C91F}" type="presParOf" srcId="{428E6682-FF2E-427E-AB4D-BEEDEC1F1FAA}" destId="{BA5F4568-1DEC-4E00-91D2-903168624FEF}" srcOrd="6" destOrd="0" presId="urn:microsoft.com/office/officeart/2005/8/layout/list1"/>
    <dgm:cxn modelId="{48078EC2-E0DA-4EF1-9A56-E29CEC394A92}" type="presParOf" srcId="{428E6682-FF2E-427E-AB4D-BEEDEC1F1FAA}" destId="{EA7B5EAB-65AF-45B1-8F3D-70893873D90B}" srcOrd="7" destOrd="0" presId="urn:microsoft.com/office/officeart/2005/8/layout/list1"/>
    <dgm:cxn modelId="{353847BB-EB70-4313-9BCC-72480FD5DEB2}" type="presParOf" srcId="{428E6682-FF2E-427E-AB4D-BEEDEC1F1FAA}" destId="{2C34FDA4-232E-4659-AA65-C555C4A071B3}" srcOrd="8" destOrd="0" presId="urn:microsoft.com/office/officeart/2005/8/layout/list1"/>
    <dgm:cxn modelId="{13F7471A-1024-49FE-918F-5B2DE2E11BE1}" type="presParOf" srcId="{2C34FDA4-232E-4659-AA65-C555C4A071B3}" destId="{5E804DA9-4690-4A6F-97B7-6A5D4A564F16}" srcOrd="0" destOrd="0" presId="urn:microsoft.com/office/officeart/2005/8/layout/list1"/>
    <dgm:cxn modelId="{85404DCD-A66A-477F-9DC5-84F048645BFD}" type="presParOf" srcId="{2C34FDA4-232E-4659-AA65-C555C4A071B3}" destId="{80650483-1D23-42EA-B754-7F8AD014B2CE}" srcOrd="1" destOrd="0" presId="urn:microsoft.com/office/officeart/2005/8/layout/list1"/>
    <dgm:cxn modelId="{889D1E7A-0C5B-42D1-958D-377480316252}" type="presParOf" srcId="{428E6682-FF2E-427E-AB4D-BEEDEC1F1FAA}" destId="{0EA18D94-5BE3-4263-ACC8-86657DB3D3B1}" srcOrd="9" destOrd="0" presId="urn:microsoft.com/office/officeart/2005/8/layout/list1"/>
    <dgm:cxn modelId="{F26D526C-0B27-446E-9A33-9BC17AFE873F}" type="presParOf" srcId="{428E6682-FF2E-427E-AB4D-BEEDEC1F1FAA}" destId="{2A79C219-BE42-4CF6-97D7-3D2B3CD10B49}" srcOrd="10" destOrd="0" presId="urn:microsoft.com/office/officeart/2005/8/layout/list1"/>
    <dgm:cxn modelId="{B09A7519-6D3A-45DE-ACA6-350852CFEF7F}" type="presParOf" srcId="{428E6682-FF2E-427E-AB4D-BEEDEC1F1FAA}" destId="{091E328A-C2F9-4364-815A-957E948CE1AC}" srcOrd="11" destOrd="0" presId="urn:microsoft.com/office/officeart/2005/8/layout/list1"/>
    <dgm:cxn modelId="{695BDE3A-72CB-4D29-964B-20E2E0799D51}" type="presParOf" srcId="{428E6682-FF2E-427E-AB4D-BEEDEC1F1FAA}" destId="{0735F9F0-4A03-4371-9378-F539DEA02C77}" srcOrd="12" destOrd="0" presId="urn:microsoft.com/office/officeart/2005/8/layout/list1"/>
    <dgm:cxn modelId="{B88F7A4B-8E3B-452A-A4AF-0AB5838B121F}" type="presParOf" srcId="{0735F9F0-4A03-4371-9378-F539DEA02C77}" destId="{22C05CA2-52D5-40FD-9AB2-A64ECBE79AC9}" srcOrd="0" destOrd="0" presId="urn:microsoft.com/office/officeart/2005/8/layout/list1"/>
    <dgm:cxn modelId="{13C07B51-94CD-4BB6-B1D5-B3184B06CAFA}" type="presParOf" srcId="{0735F9F0-4A03-4371-9378-F539DEA02C77}" destId="{209172A7-089A-4FD7-96B6-79EF7A840EB3}" srcOrd="1" destOrd="0" presId="urn:microsoft.com/office/officeart/2005/8/layout/list1"/>
    <dgm:cxn modelId="{E1A4BEDC-1BFA-4DF0-B1A9-991EE8123ABB}" type="presParOf" srcId="{428E6682-FF2E-427E-AB4D-BEEDEC1F1FAA}" destId="{BBA659DB-7D8E-4232-B3EF-650D17EA8367}" srcOrd="13" destOrd="0" presId="urn:microsoft.com/office/officeart/2005/8/layout/list1"/>
    <dgm:cxn modelId="{53970043-C757-430D-A067-C771FB11E5B4}" type="presParOf" srcId="{428E6682-FF2E-427E-AB4D-BEEDEC1F1FAA}" destId="{CC0D4753-F0A1-44DC-8874-73679928B092}"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466E2A-54E8-4385-B765-3C29D225C220}"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EC322FE-6FCB-4A2C-A44D-D32A1B33DF5B}">
      <dgm:prSet phldrT="[Text]"/>
      <dgm:spPr/>
      <dgm:t>
        <a:bodyPr/>
        <a:lstStyle/>
        <a:p>
          <a:r>
            <a:rPr lang="en-US"/>
            <a:t>Agility to innovate at a developer pace</a:t>
          </a:r>
        </a:p>
      </dgm:t>
    </dgm:pt>
    <dgm:pt modelId="{F5723F8B-4DF0-4D76-999D-FF0112760FC1}" type="parTrans" cxnId="{CAE8955E-0FB9-465F-A907-2D66C57479D8}">
      <dgm:prSet/>
      <dgm:spPr/>
      <dgm:t>
        <a:bodyPr/>
        <a:lstStyle/>
        <a:p>
          <a:endParaRPr lang="en-US"/>
        </a:p>
      </dgm:t>
    </dgm:pt>
    <dgm:pt modelId="{EC57400D-D35C-4B8F-AD31-7F434C2737E4}" type="sibTrans" cxnId="{CAE8955E-0FB9-465F-A907-2D66C57479D8}">
      <dgm:prSet/>
      <dgm:spPr/>
      <dgm:t>
        <a:bodyPr/>
        <a:lstStyle/>
        <a:p>
          <a:endParaRPr lang="en-US"/>
        </a:p>
      </dgm:t>
    </dgm:pt>
    <dgm:pt modelId="{455811D9-D27C-4F86-A2D7-7A644A6C281B}">
      <dgm:prSet phldrT="[Text]"/>
      <dgm:spPr/>
      <dgm:t>
        <a:bodyPr/>
        <a:lstStyle/>
        <a:p>
          <a:r>
            <a:rPr lang="en-US"/>
            <a:t>Deploy .NET with your application for guaranteed compatibility and deployment flexibility</a:t>
          </a:r>
        </a:p>
      </dgm:t>
    </dgm:pt>
    <dgm:pt modelId="{3F120AE8-8BA6-4E43-8C76-A6CE5275E91E}" type="parTrans" cxnId="{55992B0C-290E-4B6D-AF36-269800FD2720}">
      <dgm:prSet/>
      <dgm:spPr/>
      <dgm:t>
        <a:bodyPr/>
        <a:lstStyle/>
        <a:p>
          <a:endParaRPr lang="en-US"/>
        </a:p>
      </dgm:t>
    </dgm:pt>
    <dgm:pt modelId="{EDC76C1E-3C5D-4F5F-ABDF-CF9B10855C27}" type="sibTrans" cxnId="{55992B0C-290E-4B6D-AF36-269800FD2720}">
      <dgm:prSet/>
      <dgm:spPr/>
      <dgm:t>
        <a:bodyPr/>
        <a:lstStyle/>
        <a:p>
          <a:endParaRPr lang="en-US"/>
        </a:p>
      </dgm:t>
    </dgm:pt>
    <dgm:pt modelId="{530B9217-0EEE-4ADD-9D0A-B0529C56582C}">
      <dgm:prSet phldrT="[Text]"/>
      <dgm:spPr/>
      <dgm:t>
        <a:bodyPr/>
        <a:lstStyle/>
        <a:p>
          <a:r>
            <a:rPr lang="en-US"/>
            <a:t>Modern runtime, BCL and language features</a:t>
          </a:r>
        </a:p>
      </dgm:t>
    </dgm:pt>
    <dgm:pt modelId="{E96D3820-C5E7-435E-BBE0-F3AB2721D14B}" type="parTrans" cxnId="{B2D2030E-689B-4806-9D9E-D1DF20AB8E02}">
      <dgm:prSet/>
      <dgm:spPr/>
      <dgm:t>
        <a:bodyPr/>
        <a:lstStyle/>
        <a:p>
          <a:endParaRPr lang="en-US"/>
        </a:p>
      </dgm:t>
    </dgm:pt>
    <dgm:pt modelId="{5894E96E-BD85-49A9-93F5-A9B509858BB2}" type="sibTrans" cxnId="{B2D2030E-689B-4806-9D9E-D1DF20AB8E02}">
      <dgm:prSet/>
      <dgm:spPr/>
      <dgm:t>
        <a:bodyPr/>
        <a:lstStyle/>
        <a:p>
          <a:endParaRPr lang="en-US"/>
        </a:p>
      </dgm:t>
    </dgm:pt>
    <dgm:pt modelId="{424FF0F0-7D44-4A1C-9172-46D73E198797}">
      <dgm:prSet phldrT="[Text]"/>
      <dgm:spPr/>
      <dgm:t>
        <a:bodyPr/>
        <a:lstStyle/>
        <a:p>
          <a:r>
            <a:rPr lang="en-US"/>
            <a:t>Upgrade your application from .NET Framework to .NET Core</a:t>
          </a:r>
        </a:p>
      </dgm:t>
    </dgm:pt>
    <dgm:pt modelId="{31ED7371-CA7E-4519-A073-8BC7CE5EF846}" type="parTrans" cxnId="{959DEFCD-33E6-400B-9CD9-C6153B4079C1}">
      <dgm:prSet/>
      <dgm:spPr/>
      <dgm:t>
        <a:bodyPr/>
        <a:lstStyle/>
        <a:p>
          <a:endParaRPr lang="en-US"/>
        </a:p>
      </dgm:t>
    </dgm:pt>
    <dgm:pt modelId="{D962D6D6-7580-440F-B5FB-919B04C1757B}" type="sibTrans" cxnId="{959DEFCD-33E6-400B-9CD9-C6153B4079C1}">
      <dgm:prSet/>
      <dgm:spPr/>
      <dgm:t>
        <a:bodyPr/>
        <a:lstStyle/>
        <a:p>
          <a:endParaRPr lang="en-US"/>
        </a:p>
      </dgm:t>
    </dgm:pt>
    <dgm:pt modelId="{B6CB0CBA-2B96-4BD0-BBF0-A53DF44F5C82}">
      <dgm:prSet phldrT="[Text]"/>
      <dgm:spPr/>
      <dgm:t>
        <a:bodyPr/>
        <a:lstStyle/>
        <a:p>
          <a:r>
            <a:rPr lang="en-US"/>
            <a:t>Easy access to platform and device APIs</a:t>
          </a:r>
        </a:p>
      </dgm:t>
    </dgm:pt>
    <dgm:pt modelId="{9161AD0A-DE0D-44C3-AE17-397E6E1B2FE4}" type="parTrans" cxnId="{0ACB3E7A-5DD6-4CA3-B8CE-260F03C1A70A}">
      <dgm:prSet/>
      <dgm:spPr/>
      <dgm:t>
        <a:bodyPr/>
        <a:lstStyle/>
        <a:p>
          <a:endParaRPr lang="en-US"/>
        </a:p>
      </dgm:t>
    </dgm:pt>
    <dgm:pt modelId="{04E23E65-C330-451C-82D4-5B23DF06E73A}" type="sibTrans" cxnId="{0ACB3E7A-5DD6-4CA3-B8CE-260F03C1A70A}">
      <dgm:prSet/>
      <dgm:spPr/>
      <dgm:t>
        <a:bodyPr/>
        <a:lstStyle/>
        <a:p>
          <a:endParaRPr lang="en-US"/>
        </a:p>
      </dgm:t>
    </dgm:pt>
    <dgm:pt modelId="{CC75F2E2-28DE-4DB9-B72D-A9644E6CB82C}">
      <dgm:prSet phldrT="[Text]"/>
      <dgm:spPr/>
      <dgm:t>
        <a:bodyPr/>
        <a:lstStyle/>
        <a:p>
          <a:r>
            <a:rPr lang="en-US"/>
            <a:t>Seamless application deployment, updates, and optimized for DevOps</a:t>
          </a:r>
        </a:p>
      </dgm:t>
    </dgm:pt>
    <dgm:pt modelId="{D30F757B-5CB2-45B4-94F2-DA9D5B4655D4}" type="parTrans" cxnId="{64049FFD-B345-459F-A2FD-F2C2B3D65B3F}">
      <dgm:prSet/>
      <dgm:spPr/>
      <dgm:t>
        <a:bodyPr/>
        <a:lstStyle/>
        <a:p>
          <a:endParaRPr lang="en-US"/>
        </a:p>
      </dgm:t>
    </dgm:pt>
    <dgm:pt modelId="{C399BCC4-B05F-4AA3-A893-E4DB159D7FD5}" type="sibTrans" cxnId="{64049FFD-B345-459F-A2FD-F2C2B3D65B3F}">
      <dgm:prSet/>
      <dgm:spPr/>
      <dgm:t>
        <a:bodyPr/>
        <a:lstStyle/>
        <a:p>
          <a:endParaRPr lang="en-US"/>
        </a:p>
      </dgm:t>
    </dgm:pt>
    <dgm:pt modelId="{E4E41ACB-F6FC-4136-815C-F8850F017EBB}">
      <dgm:prSet phldrT="[Text]"/>
      <dgm:spPr/>
      <dgm:t>
        <a:bodyPr/>
        <a:lstStyle/>
        <a:p>
          <a:r>
            <a:rPr lang="en-US"/>
            <a:t>Modern and accessible UI and input</a:t>
          </a:r>
        </a:p>
      </dgm:t>
    </dgm:pt>
    <dgm:pt modelId="{33B5921B-0E1F-441E-AFD6-7E523BC2BDDB}" type="parTrans" cxnId="{FE01C179-8C27-4CBB-BC87-D8ACA884CEDD}">
      <dgm:prSet/>
      <dgm:spPr/>
      <dgm:t>
        <a:bodyPr/>
        <a:lstStyle/>
        <a:p>
          <a:endParaRPr lang="en-US"/>
        </a:p>
      </dgm:t>
    </dgm:pt>
    <dgm:pt modelId="{D42D7E19-7C44-4B00-A43D-96354E894E27}" type="sibTrans" cxnId="{FE01C179-8C27-4CBB-BC87-D8ACA884CEDD}">
      <dgm:prSet/>
      <dgm:spPr/>
      <dgm:t>
        <a:bodyPr/>
        <a:lstStyle/>
        <a:p>
          <a:endParaRPr lang="en-US"/>
        </a:p>
      </dgm:t>
    </dgm:pt>
    <dgm:pt modelId="{D23F91AE-6826-4C0A-9BD8-60FBFBF60532}">
      <dgm:prSet phldrT="[Text]"/>
      <dgm:spPr/>
      <dgm:t>
        <a:bodyPr/>
        <a:lstStyle/>
        <a:p>
          <a:r>
            <a:rPr lang="en-US"/>
            <a:t>Add a reference to the </a:t>
          </a:r>
          <a:r>
            <a:rPr lang="en-US" err="1"/>
            <a:t>Microsoft.Windows.SDK.Contracts</a:t>
          </a:r>
          <a:r>
            <a:rPr lang="en-US"/>
            <a:t> NuGet package</a:t>
          </a:r>
        </a:p>
      </dgm:t>
    </dgm:pt>
    <dgm:pt modelId="{21F913ED-CC35-419D-BEB2-43A506C19B83}" type="parTrans" cxnId="{CEFB988E-C4CF-489F-9C88-B31FA494358D}">
      <dgm:prSet/>
      <dgm:spPr/>
      <dgm:t>
        <a:bodyPr/>
        <a:lstStyle/>
        <a:p>
          <a:endParaRPr lang="en-US"/>
        </a:p>
      </dgm:t>
    </dgm:pt>
    <dgm:pt modelId="{291D05E9-392D-4429-85B9-CA100901B3A9}" type="sibTrans" cxnId="{CEFB988E-C4CF-489F-9C88-B31FA494358D}">
      <dgm:prSet/>
      <dgm:spPr/>
      <dgm:t>
        <a:bodyPr/>
        <a:lstStyle/>
        <a:p>
          <a:endParaRPr lang="en-US"/>
        </a:p>
      </dgm:t>
    </dgm:pt>
    <dgm:pt modelId="{3E82535D-EFC9-413A-9964-87EF89E08684}">
      <dgm:prSet phldrT="[Text]"/>
      <dgm:spPr/>
      <dgm:t>
        <a:bodyPr/>
        <a:lstStyle/>
        <a:p>
          <a:r>
            <a:rPr lang="en-US"/>
            <a:t>Use the Windows Application Packaging Project to create an .MSIX package with .</a:t>
          </a:r>
          <a:r>
            <a:rPr lang="en-US" err="1"/>
            <a:t>appinstaller</a:t>
          </a:r>
          <a:r>
            <a:rPr lang="en-US"/>
            <a:t> technology</a:t>
          </a:r>
        </a:p>
      </dgm:t>
    </dgm:pt>
    <dgm:pt modelId="{F645212E-5DE9-4C86-9A57-86692B7425C0}" type="parTrans" cxnId="{DB66F5D0-8465-466F-B5ED-15877E76E551}">
      <dgm:prSet/>
      <dgm:spPr/>
      <dgm:t>
        <a:bodyPr/>
        <a:lstStyle/>
        <a:p>
          <a:endParaRPr lang="en-US"/>
        </a:p>
      </dgm:t>
    </dgm:pt>
    <dgm:pt modelId="{3172F5D3-8AA2-45F0-8932-9E9C2FC12EBB}" type="sibTrans" cxnId="{DB66F5D0-8465-466F-B5ED-15877E76E551}">
      <dgm:prSet/>
      <dgm:spPr/>
      <dgm:t>
        <a:bodyPr/>
        <a:lstStyle/>
        <a:p>
          <a:endParaRPr lang="en-US"/>
        </a:p>
      </dgm:t>
    </dgm:pt>
    <dgm:pt modelId="{1CE95BC2-C591-4B62-BD75-F5113AE960F3}">
      <dgm:prSet phldrT="[Text]"/>
      <dgm:spPr/>
      <dgm:t>
        <a:bodyPr/>
        <a:lstStyle/>
        <a:p>
          <a:r>
            <a:rPr lang="en-US"/>
            <a:t>Use toolkit provided controls, or build your own and host them with the XAML Host Control</a:t>
          </a:r>
        </a:p>
      </dgm:t>
    </dgm:pt>
    <dgm:pt modelId="{5FD8CEDE-7BC0-4072-A808-68FAE1E4D550}" type="parTrans" cxnId="{2A6EAA93-4B81-40DE-8993-4EB97E546A91}">
      <dgm:prSet/>
      <dgm:spPr/>
      <dgm:t>
        <a:bodyPr/>
        <a:lstStyle/>
        <a:p>
          <a:endParaRPr lang="en-US"/>
        </a:p>
      </dgm:t>
    </dgm:pt>
    <dgm:pt modelId="{26B3D348-56C2-4428-8147-93626994EDAA}" type="sibTrans" cxnId="{2A6EAA93-4B81-40DE-8993-4EB97E546A91}">
      <dgm:prSet/>
      <dgm:spPr/>
      <dgm:t>
        <a:bodyPr/>
        <a:lstStyle/>
        <a:p>
          <a:endParaRPr lang="en-US"/>
        </a:p>
      </dgm:t>
    </dgm:pt>
    <dgm:pt modelId="{188E6911-6F7B-4081-97C8-F2B2C29A0452}">
      <dgm:prSet phldrT="[Text]"/>
      <dgm:spPr/>
      <dgm:t>
        <a:bodyPr/>
        <a:lstStyle/>
        <a:p>
          <a:r>
            <a:rPr lang="en-US"/>
            <a:t>Use Azure DevOps + .NET Core SDK for easy client DevOps</a:t>
          </a:r>
        </a:p>
      </dgm:t>
    </dgm:pt>
    <dgm:pt modelId="{7713604B-1DD9-454A-998B-1A3F20045B02}" type="parTrans" cxnId="{B66730FF-A9D1-4377-9DAC-46ED1798E540}">
      <dgm:prSet/>
      <dgm:spPr/>
    </dgm:pt>
    <dgm:pt modelId="{480228B8-0516-423C-B688-5D31D6C731A7}" type="sibTrans" cxnId="{B66730FF-A9D1-4377-9DAC-46ED1798E540}">
      <dgm:prSet/>
      <dgm:spPr/>
    </dgm:pt>
    <dgm:pt modelId="{A53782DC-B866-4FFE-9B5D-B3809BD7C8A0}" type="pres">
      <dgm:prSet presAssocID="{97466E2A-54E8-4385-B765-3C29D225C220}" presName="linear" presStyleCnt="0">
        <dgm:presLayoutVars>
          <dgm:dir/>
          <dgm:animLvl val="lvl"/>
          <dgm:resizeHandles val="exact"/>
        </dgm:presLayoutVars>
      </dgm:prSet>
      <dgm:spPr/>
    </dgm:pt>
    <dgm:pt modelId="{FEF8C7FA-244F-4006-BC89-4B1D90AA1430}" type="pres">
      <dgm:prSet presAssocID="{530B9217-0EEE-4ADD-9D0A-B0529C56582C}" presName="parentLin" presStyleCnt="0"/>
      <dgm:spPr/>
    </dgm:pt>
    <dgm:pt modelId="{AB3986B5-78B9-4E11-899E-CC51569CA42E}" type="pres">
      <dgm:prSet presAssocID="{530B9217-0EEE-4ADD-9D0A-B0529C56582C}" presName="parentLeftMargin" presStyleLbl="node1" presStyleIdx="0" presStyleCnt="5"/>
      <dgm:spPr/>
    </dgm:pt>
    <dgm:pt modelId="{A9F21995-2B81-484F-99CA-682996608ABC}" type="pres">
      <dgm:prSet presAssocID="{530B9217-0EEE-4ADD-9D0A-B0529C56582C}" presName="parentText" presStyleLbl="node1" presStyleIdx="0" presStyleCnt="5">
        <dgm:presLayoutVars>
          <dgm:chMax val="0"/>
          <dgm:bulletEnabled val="1"/>
        </dgm:presLayoutVars>
      </dgm:prSet>
      <dgm:spPr/>
    </dgm:pt>
    <dgm:pt modelId="{6299D2E4-9C04-49B8-9B88-3702DAFD6E03}" type="pres">
      <dgm:prSet presAssocID="{530B9217-0EEE-4ADD-9D0A-B0529C56582C}" presName="negativeSpace" presStyleCnt="0"/>
      <dgm:spPr/>
    </dgm:pt>
    <dgm:pt modelId="{36D3CCB3-0A8F-4EDB-912B-FBF7FD61D4C5}" type="pres">
      <dgm:prSet presAssocID="{530B9217-0EEE-4ADD-9D0A-B0529C56582C}" presName="childText" presStyleLbl="conFgAcc1" presStyleIdx="0" presStyleCnt="5">
        <dgm:presLayoutVars>
          <dgm:bulletEnabled val="1"/>
        </dgm:presLayoutVars>
      </dgm:prSet>
      <dgm:spPr/>
    </dgm:pt>
    <dgm:pt modelId="{AB302913-C94C-4FB0-A062-5E214F1723A3}" type="pres">
      <dgm:prSet presAssocID="{5894E96E-BD85-49A9-93F5-A9B509858BB2}" presName="spaceBetweenRectangles" presStyleCnt="0"/>
      <dgm:spPr/>
    </dgm:pt>
    <dgm:pt modelId="{C094A9BE-993C-41F7-8A4A-502839AF19F1}" type="pres">
      <dgm:prSet presAssocID="{B6CB0CBA-2B96-4BD0-BBF0-A53DF44F5C82}" presName="parentLin" presStyleCnt="0"/>
      <dgm:spPr/>
    </dgm:pt>
    <dgm:pt modelId="{35FB6651-544E-463C-8626-0FE4C84226C7}" type="pres">
      <dgm:prSet presAssocID="{B6CB0CBA-2B96-4BD0-BBF0-A53DF44F5C82}" presName="parentLeftMargin" presStyleLbl="node1" presStyleIdx="0" presStyleCnt="5"/>
      <dgm:spPr/>
    </dgm:pt>
    <dgm:pt modelId="{9EEDD691-64B0-4ED6-A2C1-BB60D4352CDD}" type="pres">
      <dgm:prSet presAssocID="{B6CB0CBA-2B96-4BD0-BBF0-A53DF44F5C82}" presName="parentText" presStyleLbl="node1" presStyleIdx="1" presStyleCnt="5">
        <dgm:presLayoutVars>
          <dgm:chMax val="0"/>
          <dgm:bulletEnabled val="1"/>
        </dgm:presLayoutVars>
      </dgm:prSet>
      <dgm:spPr/>
    </dgm:pt>
    <dgm:pt modelId="{FE2FE90D-068F-4E1C-87FC-272062818770}" type="pres">
      <dgm:prSet presAssocID="{B6CB0CBA-2B96-4BD0-BBF0-A53DF44F5C82}" presName="negativeSpace" presStyleCnt="0"/>
      <dgm:spPr/>
    </dgm:pt>
    <dgm:pt modelId="{6C5C8F1F-3E09-4B2F-8566-53A30018629A}" type="pres">
      <dgm:prSet presAssocID="{B6CB0CBA-2B96-4BD0-BBF0-A53DF44F5C82}" presName="childText" presStyleLbl="conFgAcc1" presStyleIdx="1" presStyleCnt="5">
        <dgm:presLayoutVars>
          <dgm:bulletEnabled val="1"/>
        </dgm:presLayoutVars>
      </dgm:prSet>
      <dgm:spPr/>
    </dgm:pt>
    <dgm:pt modelId="{5BDAC183-486B-4848-8F5D-0AA23CFF95BB}" type="pres">
      <dgm:prSet presAssocID="{04E23E65-C330-451C-82D4-5B23DF06E73A}" presName="spaceBetweenRectangles" presStyleCnt="0"/>
      <dgm:spPr/>
    </dgm:pt>
    <dgm:pt modelId="{56BA6485-BBFE-428F-B011-4DEF78A874CA}" type="pres">
      <dgm:prSet presAssocID="{E4E41ACB-F6FC-4136-815C-F8850F017EBB}" presName="parentLin" presStyleCnt="0"/>
      <dgm:spPr/>
    </dgm:pt>
    <dgm:pt modelId="{11383E80-FD42-4B08-81EF-674CB526D8C4}" type="pres">
      <dgm:prSet presAssocID="{E4E41ACB-F6FC-4136-815C-F8850F017EBB}" presName="parentLeftMargin" presStyleLbl="node1" presStyleIdx="1" presStyleCnt="5"/>
      <dgm:spPr/>
    </dgm:pt>
    <dgm:pt modelId="{22767BF5-7525-4FFF-82C5-3B5607724880}" type="pres">
      <dgm:prSet presAssocID="{E4E41ACB-F6FC-4136-815C-F8850F017EBB}" presName="parentText" presStyleLbl="node1" presStyleIdx="2" presStyleCnt="5">
        <dgm:presLayoutVars>
          <dgm:chMax val="0"/>
          <dgm:bulletEnabled val="1"/>
        </dgm:presLayoutVars>
      </dgm:prSet>
      <dgm:spPr/>
    </dgm:pt>
    <dgm:pt modelId="{F558A9C0-ADA7-4ED9-A988-A5BBD9147549}" type="pres">
      <dgm:prSet presAssocID="{E4E41ACB-F6FC-4136-815C-F8850F017EBB}" presName="negativeSpace" presStyleCnt="0"/>
      <dgm:spPr/>
    </dgm:pt>
    <dgm:pt modelId="{4A9066ED-B77A-4159-8A80-6B3B0AE2D850}" type="pres">
      <dgm:prSet presAssocID="{E4E41ACB-F6FC-4136-815C-F8850F017EBB}" presName="childText" presStyleLbl="conFgAcc1" presStyleIdx="2" presStyleCnt="5">
        <dgm:presLayoutVars>
          <dgm:bulletEnabled val="1"/>
        </dgm:presLayoutVars>
      </dgm:prSet>
      <dgm:spPr/>
    </dgm:pt>
    <dgm:pt modelId="{984B819F-5B7F-4A0F-94B3-882DCF48E520}" type="pres">
      <dgm:prSet presAssocID="{D42D7E19-7C44-4B00-A43D-96354E894E27}" presName="spaceBetweenRectangles" presStyleCnt="0"/>
      <dgm:spPr/>
    </dgm:pt>
    <dgm:pt modelId="{CF306EC4-4482-40E8-95F3-B2002FD47613}" type="pres">
      <dgm:prSet presAssocID="{CC75F2E2-28DE-4DB9-B72D-A9644E6CB82C}" presName="parentLin" presStyleCnt="0"/>
      <dgm:spPr/>
    </dgm:pt>
    <dgm:pt modelId="{B22DF84A-7E66-4E5B-8688-90A870F7205B}" type="pres">
      <dgm:prSet presAssocID="{CC75F2E2-28DE-4DB9-B72D-A9644E6CB82C}" presName="parentLeftMargin" presStyleLbl="node1" presStyleIdx="2" presStyleCnt="5"/>
      <dgm:spPr/>
    </dgm:pt>
    <dgm:pt modelId="{2C942C72-338B-434E-B41A-E3AB50ECA626}" type="pres">
      <dgm:prSet presAssocID="{CC75F2E2-28DE-4DB9-B72D-A9644E6CB82C}" presName="parentText" presStyleLbl="node1" presStyleIdx="3" presStyleCnt="5">
        <dgm:presLayoutVars>
          <dgm:chMax val="0"/>
          <dgm:bulletEnabled val="1"/>
        </dgm:presLayoutVars>
      </dgm:prSet>
      <dgm:spPr/>
    </dgm:pt>
    <dgm:pt modelId="{C9776A46-6BBD-431A-8A8F-75E0FBE0AC97}" type="pres">
      <dgm:prSet presAssocID="{CC75F2E2-28DE-4DB9-B72D-A9644E6CB82C}" presName="negativeSpace" presStyleCnt="0"/>
      <dgm:spPr/>
    </dgm:pt>
    <dgm:pt modelId="{FB75BBD8-8592-443C-BE9B-F994BB2775EA}" type="pres">
      <dgm:prSet presAssocID="{CC75F2E2-28DE-4DB9-B72D-A9644E6CB82C}" presName="childText" presStyleLbl="conFgAcc1" presStyleIdx="3" presStyleCnt="5">
        <dgm:presLayoutVars>
          <dgm:bulletEnabled val="1"/>
        </dgm:presLayoutVars>
      </dgm:prSet>
      <dgm:spPr/>
    </dgm:pt>
    <dgm:pt modelId="{9D576499-6332-471F-A547-46E9B5F2E4B9}" type="pres">
      <dgm:prSet presAssocID="{C399BCC4-B05F-4AA3-A893-E4DB159D7FD5}" presName="spaceBetweenRectangles" presStyleCnt="0"/>
      <dgm:spPr/>
    </dgm:pt>
    <dgm:pt modelId="{30E17D28-47A1-45D5-8CE6-67E527F5B4E7}" type="pres">
      <dgm:prSet presAssocID="{2EC322FE-6FCB-4A2C-A44D-D32A1B33DF5B}" presName="parentLin" presStyleCnt="0"/>
      <dgm:spPr/>
    </dgm:pt>
    <dgm:pt modelId="{7EBAEF41-E79C-4C4F-908A-7ECA91B39339}" type="pres">
      <dgm:prSet presAssocID="{2EC322FE-6FCB-4A2C-A44D-D32A1B33DF5B}" presName="parentLeftMargin" presStyleLbl="node1" presStyleIdx="3" presStyleCnt="5"/>
      <dgm:spPr/>
    </dgm:pt>
    <dgm:pt modelId="{2EE321E6-C7D3-45AD-8E4F-E304A8754263}" type="pres">
      <dgm:prSet presAssocID="{2EC322FE-6FCB-4A2C-A44D-D32A1B33DF5B}" presName="parentText" presStyleLbl="node1" presStyleIdx="4" presStyleCnt="5">
        <dgm:presLayoutVars>
          <dgm:chMax val="0"/>
          <dgm:bulletEnabled val="1"/>
        </dgm:presLayoutVars>
      </dgm:prSet>
      <dgm:spPr/>
    </dgm:pt>
    <dgm:pt modelId="{51362948-4CD1-49DA-977D-0DB47A7E00C0}" type="pres">
      <dgm:prSet presAssocID="{2EC322FE-6FCB-4A2C-A44D-D32A1B33DF5B}" presName="negativeSpace" presStyleCnt="0"/>
      <dgm:spPr/>
    </dgm:pt>
    <dgm:pt modelId="{163B581F-617E-49FB-82FD-C96D99D3B65D}" type="pres">
      <dgm:prSet presAssocID="{2EC322FE-6FCB-4A2C-A44D-D32A1B33DF5B}" presName="childText" presStyleLbl="conFgAcc1" presStyleIdx="4" presStyleCnt="5">
        <dgm:presLayoutVars>
          <dgm:bulletEnabled val="1"/>
        </dgm:presLayoutVars>
      </dgm:prSet>
      <dgm:spPr/>
    </dgm:pt>
  </dgm:ptLst>
  <dgm:cxnLst>
    <dgm:cxn modelId="{55992B0C-290E-4B6D-AF36-269800FD2720}" srcId="{2EC322FE-6FCB-4A2C-A44D-D32A1B33DF5B}" destId="{455811D9-D27C-4F86-A2D7-7A644A6C281B}" srcOrd="0" destOrd="0" parTransId="{3F120AE8-8BA6-4E43-8C76-A6CE5275E91E}" sibTransId="{EDC76C1E-3C5D-4F5F-ABDF-CF9B10855C27}"/>
    <dgm:cxn modelId="{B2D2030E-689B-4806-9D9E-D1DF20AB8E02}" srcId="{97466E2A-54E8-4385-B765-3C29D225C220}" destId="{530B9217-0EEE-4ADD-9D0A-B0529C56582C}" srcOrd="0" destOrd="0" parTransId="{E96D3820-C5E7-435E-BBE0-F3AB2721D14B}" sibTransId="{5894E96E-BD85-49A9-93F5-A9B509858BB2}"/>
    <dgm:cxn modelId="{6A1F1519-72E2-4630-A15A-D569E1CB1A8D}" type="presOf" srcId="{2EC322FE-6FCB-4A2C-A44D-D32A1B33DF5B}" destId="{7EBAEF41-E79C-4C4F-908A-7ECA91B39339}" srcOrd="0" destOrd="0" presId="urn:microsoft.com/office/officeart/2005/8/layout/list1"/>
    <dgm:cxn modelId="{EB6DC426-377E-4357-B007-F309415A7480}" type="presOf" srcId="{B6CB0CBA-2B96-4BD0-BBF0-A53DF44F5C82}" destId="{35FB6651-544E-463C-8626-0FE4C84226C7}" srcOrd="0" destOrd="0" presId="urn:microsoft.com/office/officeart/2005/8/layout/list1"/>
    <dgm:cxn modelId="{9438DF29-A5AA-4E14-9188-928CF26B9D29}" type="presOf" srcId="{1CE95BC2-C591-4B62-BD75-F5113AE960F3}" destId="{4A9066ED-B77A-4159-8A80-6B3B0AE2D850}" srcOrd="0" destOrd="0" presId="urn:microsoft.com/office/officeart/2005/8/layout/list1"/>
    <dgm:cxn modelId="{36CE8532-CD9A-43F8-B06A-A9D7682DC186}" type="presOf" srcId="{530B9217-0EEE-4ADD-9D0A-B0529C56582C}" destId="{A9F21995-2B81-484F-99CA-682996608ABC}" srcOrd="1" destOrd="0" presId="urn:microsoft.com/office/officeart/2005/8/layout/list1"/>
    <dgm:cxn modelId="{8F6C453C-73C8-48EB-B8B3-0070F9CBD77F}" type="presOf" srcId="{3E82535D-EFC9-413A-9964-87EF89E08684}" destId="{FB75BBD8-8592-443C-BE9B-F994BB2775EA}" srcOrd="0" destOrd="0" presId="urn:microsoft.com/office/officeart/2005/8/layout/list1"/>
    <dgm:cxn modelId="{8848713C-EBE3-4F51-92C8-19D06C5B4D20}" type="presOf" srcId="{188E6911-6F7B-4081-97C8-F2B2C29A0452}" destId="{FB75BBD8-8592-443C-BE9B-F994BB2775EA}" srcOrd="0" destOrd="1" presId="urn:microsoft.com/office/officeart/2005/8/layout/list1"/>
    <dgm:cxn modelId="{CAE8955E-0FB9-465F-A907-2D66C57479D8}" srcId="{97466E2A-54E8-4385-B765-3C29D225C220}" destId="{2EC322FE-6FCB-4A2C-A44D-D32A1B33DF5B}" srcOrd="4" destOrd="0" parTransId="{F5723F8B-4DF0-4D76-999D-FF0112760FC1}" sibTransId="{EC57400D-D35C-4B8F-AD31-7F434C2737E4}"/>
    <dgm:cxn modelId="{FE9D7E49-D621-4161-A573-9C6DA2B7FAA4}" type="presOf" srcId="{E4E41ACB-F6FC-4136-815C-F8850F017EBB}" destId="{11383E80-FD42-4B08-81EF-674CB526D8C4}" srcOrd="0" destOrd="0" presId="urn:microsoft.com/office/officeart/2005/8/layout/list1"/>
    <dgm:cxn modelId="{522CDC6F-CCE0-422C-BE85-473117387FA2}" type="presOf" srcId="{2EC322FE-6FCB-4A2C-A44D-D32A1B33DF5B}" destId="{2EE321E6-C7D3-45AD-8E4F-E304A8754263}" srcOrd="1" destOrd="0" presId="urn:microsoft.com/office/officeart/2005/8/layout/list1"/>
    <dgm:cxn modelId="{D7AA9054-D06D-4F45-946E-B88987568F15}" type="presOf" srcId="{424FF0F0-7D44-4A1C-9172-46D73E198797}" destId="{36D3CCB3-0A8F-4EDB-912B-FBF7FD61D4C5}" srcOrd="0" destOrd="0" presId="urn:microsoft.com/office/officeart/2005/8/layout/list1"/>
    <dgm:cxn modelId="{1FD15956-208F-43A7-A9EC-167CF8C185DB}" type="presOf" srcId="{B6CB0CBA-2B96-4BD0-BBF0-A53DF44F5C82}" destId="{9EEDD691-64B0-4ED6-A2C1-BB60D4352CDD}" srcOrd="1" destOrd="0" presId="urn:microsoft.com/office/officeart/2005/8/layout/list1"/>
    <dgm:cxn modelId="{FE01C179-8C27-4CBB-BC87-D8ACA884CEDD}" srcId="{97466E2A-54E8-4385-B765-3C29D225C220}" destId="{E4E41ACB-F6FC-4136-815C-F8850F017EBB}" srcOrd="2" destOrd="0" parTransId="{33B5921B-0E1F-441E-AFD6-7E523BC2BDDB}" sibTransId="{D42D7E19-7C44-4B00-A43D-96354E894E27}"/>
    <dgm:cxn modelId="{0ACB3E7A-5DD6-4CA3-B8CE-260F03C1A70A}" srcId="{97466E2A-54E8-4385-B765-3C29D225C220}" destId="{B6CB0CBA-2B96-4BD0-BBF0-A53DF44F5C82}" srcOrd="1" destOrd="0" parTransId="{9161AD0A-DE0D-44C3-AE17-397E6E1B2FE4}" sibTransId="{04E23E65-C330-451C-82D4-5B23DF06E73A}"/>
    <dgm:cxn modelId="{CEFB988E-C4CF-489F-9C88-B31FA494358D}" srcId="{B6CB0CBA-2B96-4BD0-BBF0-A53DF44F5C82}" destId="{D23F91AE-6826-4C0A-9BD8-60FBFBF60532}" srcOrd="0" destOrd="0" parTransId="{21F913ED-CC35-419D-BEB2-43A506C19B83}" sibTransId="{291D05E9-392D-4429-85B9-CA100901B3A9}"/>
    <dgm:cxn modelId="{2A6EAA93-4B81-40DE-8993-4EB97E546A91}" srcId="{E4E41ACB-F6FC-4136-815C-F8850F017EBB}" destId="{1CE95BC2-C591-4B62-BD75-F5113AE960F3}" srcOrd="0" destOrd="0" parTransId="{5FD8CEDE-7BC0-4072-A808-68FAE1E4D550}" sibTransId="{26B3D348-56C2-4428-8147-93626994EDAA}"/>
    <dgm:cxn modelId="{F07BAC97-2B87-4AC4-9F4B-DDA979BC0AA3}" type="presOf" srcId="{CC75F2E2-28DE-4DB9-B72D-A9644E6CB82C}" destId="{B22DF84A-7E66-4E5B-8688-90A870F7205B}" srcOrd="0" destOrd="0" presId="urn:microsoft.com/office/officeart/2005/8/layout/list1"/>
    <dgm:cxn modelId="{17016BA2-7A9C-4EF3-8642-6641F8171ECC}" type="presOf" srcId="{530B9217-0EEE-4ADD-9D0A-B0529C56582C}" destId="{AB3986B5-78B9-4E11-899E-CC51569CA42E}" srcOrd="0" destOrd="0" presId="urn:microsoft.com/office/officeart/2005/8/layout/list1"/>
    <dgm:cxn modelId="{F4AE74A2-9A3D-4D52-9CFD-9852ED967368}" type="presOf" srcId="{455811D9-D27C-4F86-A2D7-7A644A6C281B}" destId="{163B581F-617E-49FB-82FD-C96D99D3B65D}" srcOrd="0" destOrd="0" presId="urn:microsoft.com/office/officeart/2005/8/layout/list1"/>
    <dgm:cxn modelId="{D0E3FAA7-4B2D-48BA-B477-36EEB708106F}" type="presOf" srcId="{E4E41ACB-F6FC-4136-815C-F8850F017EBB}" destId="{22767BF5-7525-4FFF-82C5-3B5607724880}" srcOrd="1" destOrd="0" presId="urn:microsoft.com/office/officeart/2005/8/layout/list1"/>
    <dgm:cxn modelId="{64C90FC5-0B38-4A14-97F2-7E61A6D408CE}" type="presOf" srcId="{D23F91AE-6826-4C0A-9BD8-60FBFBF60532}" destId="{6C5C8F1F-3E09-4B2F-8566-53A30018629A}" srcOrd="0" destOrd="0" presId="urn:microsoft.com/office/officeart/2005/8/layout/list1"/>
    <dgm:cxn modelId="{6F895EC7-A5FE-4599-8529-CDB2053561B0}" type="presOf" srcId="{CC75F2E2-28DE-4DB9-B72D-A9644E6CB82C}" destId="{2C942C72-338B-434E-B41A-E3AB50ECA626}" srcOrd="1" destOrd="0" presId="urn:microsoft.com/office/officeart/2005/8/layout/list1"/>
    <dgm:cxn modelId="{959DEFCD-33E6-400B-9CD9-C6153B4079C1}" srcId="{530B9217-0EEE-4ADD-9D0A-B0529C56582C}" destId="{424FF0F0-7D44-4A1C-9172-46D73E198797}" srcOrd="0" destOrd="0" parTransId="{31ED7371-CA7E-4519-A073-8BC7CE5EF846}" sibTransId="{D962D6D6-7580-440F-B5FB-919B04C1757B}"/>
    <dgm:cxn modelId="{DB66F5D0-8465-466F-B5ED-15877E76E551}" srcId="{CC75F2E2-28DE-4DB9-B72D-A9644E6CB82C}" destId="{3E82535D-EFC9-413A-9964-87EF89E08684}" srcOrd="0" destOrd="0" parTransId="{F645212E-5DE9-4C86-9A57-86692B7425C0}" sibTransId="{3172F5D3-8AA2-45F0-8932-9E9C2FC12EBB}"/>
    <dgm:cxn modelId="{6DD3C3F2-437F-4D6F-8487-347901F0AE8F}" type="presOf" srcId="{97466E2A-54E8-4385-B765-3C29D225C220}" destId="{A53782DC-B866-4FFE-9B5D-B3809BD7C8A0}" srcOrd="0" destOrd="0" presId="urn:microsoft.com/office/officeart/2005/8/layout/list1"/>
    <dgm:cxn modelId="{64049FFD-B345-459F-A2FD-F2C2B3D65B3F}" srcId="{97466E2A-54E8-4385-B765-3C29D225C220}" destId="{CC75F2E2-28DE-4DB9-B72D-A9644E6CB82C}" srcOrd="3" destOrd="0" parTransId="{D30F757B-5CB2-45B4-94F2-DA9D5B4655D4}" sibTransId="{C399BCC4-B05F-4AA3-A893-E4DB159D7FD5}"/>
    <dgm:cxn modelId="{B66730FF-A9D1-4377-9DAC-46ED1798E540}" srcId="{CC75F2E2-28DE-4DB9-B72D-A9644E6CB82C}" destId="{188E6911-6F7B-4081-97C8-F2B2C29A0452}" srcOrd="1" destOrd="0" parTransId="{7713604B-1DD9-454A-998B-1A3F20045B02}" sibTransId="{480228B8-0516-423C-B688-5D31D6C731A7}"/>
    <dgm:cxn modelId="{B15CC8AB-B937-4204-A803-CB913701C496}" type="presParOf" srcId="{A53782DC-B866-4FFE-9B5D-B3809BD7C8A0}" destId="{FEF8C7FA-244F-4006-BC89-4B1D90AA1430}" srcOrd="0" destOrd="0" presId="urn:microsoft.com/office/officeart/2005/8/layout/list1"/>
    <dgm:cxn modelId="{D0B118A6-9151-4856-9008-55CA0DB34158}" type="presParOf" srcId="{FEF8C7FA-244F-4006-BC89-4B1D90AA1430}" destId="{AB3986B5-78B9-4E11-899E-CC51569CA42E}" srcOrd="0" destOrd="0" presId="urn:microsoft.com/office/officeart/2005/8/layout/list1"/>
    <dgm:cxn modelId="{8B804471-A222-4DA9-9B92-1086AF7842B7}" type="presParOf" srcId="{FEF8C7FA-244F-4006-BC89-4B1D90AA1430}" destId="{A9F21995-2B81-484F-99CA-682996608ABC}" srcOrd="1" destOrd="0" presId="urn:microsoft.com/office/officeart/2005/8/layout/list1"/>
    <dgm:cxn modelId="{CC0C6946-2325-4D24-804B-66A36675A58B}" type="presParOf" srcId="{A53782DC-B866-4FFE-9B5D-B3809BD7C8A0}" destId="{6299D2E4-9C04-49B8-9B88-3702DAFD6E03}" srcOrd="1" destOrd="0" presId="urn:microsoft.com/office/officeart/2005/8/layout/list1"/>
    <dgm:cxn modelId="{05C598CC-E467-44B7-B200-3CDF2EA217C5}" type="presParOf" srcId="{A53782DC-B866-4FFE-9B5D-B3809BD7C8A0}" destId="{36D3CCB3-0A8F-4EDB-912B-FBF7FD61D4C5}" srcOrd="2" destOrd="0" presId="urn:microsoft.com/office/officeart/2005/8/layout/list1"/>
    <dgm:cxn modelId="{A02A8323-8F50-4B14-AC34-08D80703B33E}" type="presParOf" srcId="{A53782DC-B866-4FFE-9B5D-B3809BD7C8A0}" destId="{AB302913-C94C-4FB0-A062-5E214F1723A3}" srcOrd="3" destOrd="0" presId="urn:microsoft.com/office/officeart/2005/8/layout/list1"/>
    <dgm:cxn modelId="{5A66BB84-6B0E-48BF-B97C-73513CA2C81F}" type="presParOf" srcId="{A53782DC-B866-4FFE-9B5D-B3809BD7C8A0}" destId="{C094A9BE-993C-41F7-8A4A-502839AF19F1}" srcOrd="4" destOrd="0" presId="urn:microsoft.com/office/officeart/2005/8/layout/list1"/>
    <dgm:cxn modelId="{B67AFA21-63AA-4C76-9666-244485A51424}" type="presParOf" srcId="{C094A9BE-993C-41F7-8A4A-502839AF19F1}" destId="{35FB6651-544E-463C-8626-0FE4C84226C7}" srcOrd="0" destOrd="0" presId="urn:microsoft.com/office/officeart/2005/8/layout/list1"/>
    <dgm:cxn modelId="{394215EB-7E03-4C42-BF89-71B30AF0E63E}" type="presParOf" srcId="{C094A9BE-993C-41F7-8A4A-502839AF19F1}" destId="{9EEDD691-64B0-4ED6-A2C1-BB60D4352CDD}" srcOrd="1" destOrd="0" presId="urn:microsoft.com/office/officeart/2005/8/layout/list1"/>
    <dgm:cxn modelId="{784F527C-643A-4A48-AC75-CB4D6D93D40B}" type="presParOf" srcId="{A53782DC-B866-4FFE-9B5D-B3809BD7C8A0}" destId="{FE2FE90D-068F-4E1C-87FC-272062818770}" srcOrd="5" destOrd="0" presId="urn:microsoft.com/office/officeart/2005/8/layout/list1"/>
    <dgm:cxn modelId="{3CEEF016-FE3F-4DF1-A914-A43870A6264F}" type="presParOf" srcId="{A53782DC-B866-4FFE-9B5D-B3809BD7C8A0}" destId="{6C5C8F1F-3E09-4B2F-8566-53A30018629A}" srcOrd="6" destOrd="0" presId="urn:microsoft.com/office/officeart/2005/8/layout/list1"/>
    <dgm:cxn modelId="{475A44A5-95B5-4BAF-8A93-8765CCFF7549}" type="presParOf" srcId="{A53782DC-B866-4FFE-9B5D-B3809BD7C8A0}" destId="{5BDAC183-486B-4848-8F5D-0AA23CFF95BB}" srcOrd="7" destOrd="0" presId="urn:microsoft.com/office/officeart/2005/8/layout/list1"/>
    <dgm:cxn modelId="{600DBD40-878F-44F4-9A46-D543A2CDC2A8}" type="presParOf" srcId="{A53782DC-B866-4FFE-9B5D-B3809BD7C8A0}" destId="{56BA6485-BBFE-428F-B011-4DEF78A874CA}" srcOrd="8" destOrd="0" presId="urn:microsoft.com/office/officeart/2005/8/layout/list1"/>
    <dgm:cxn modelId="{2A5A5DC6-B6EB-4E66-AACE-F8C47132B3E5}" type="presParOf" srcId="{56BA6485-BBFE-428F-B011-4DEF78A874CA}" destId="{11383E80-FD42-4B08-81EF-674CB526D8C4}" srcOrd="0" destOrd="0" presId="urn:microsoft.com/office/officeart/2005/8/layout/list1"/>
    <dgm:cxn modelId="{76EC0A08-9124-4C20-880C-81C7321A20A6}" type="presParOf" srcId="{56BA6485-BBFE-428F-B011-4DEF78A874CA}" destId="{22767BF5-7525-4FFF-82C5-3B5607724880}" srcOrd="1" destOrd="0" presId="urn:microsoft.com/office/officeart/2005/8/layout/list1"/>
    <dgm:cxn modelId="{C0EB457E-489E-489C-BD66-CEF263FE506A}" type="presParOf" srcId="{A53782DC-B866-4FFE-9B5D-B3809BD7C8A0}" destId="{F558A9C0-ADA7-4ED9-A988-A5BBD9147549}" srcOrd="9" destOrd="0" presId="urn:microsoft.com/office/officeart/2005/8/layout/list1"/>
    <dgm:cxn modelId="{52AF9181-9230-4A8A-87F0-BE97D62F53A3}" type="presParOf" srcId="{A53782DC-B866-4FFE-9B5D-B3809BD7C8A0}" destId="{4A9066ED-B77A-4159-8A80-6B3B0AE2D850}" srcOrd="10" destOrd="0" presId="urn:microsoft.com/office/officeart/2005/8/layout/list1"/>
    <dgm:cxn modelId="{7343505C-72E2-4D70-9901-6217BDF6D43E}" type="presParOf" srcId="{A53782DC-B866-4FFE-9B5D-B3809BD7C8A0}" destId="{984B819F-5B7F-4A0F-94B3-882DCF48E520}" srcOrd="11" destOrd="0" presId="urn:microsoft.com/office/officeart/2005/8/layout/list1"/>
    <dgm:cxn modelId="{F413319F-FFB4-4967-9140-810AFA1F06A5}" type="presParOf" srcId="{A53782DC-B866-4FFE-9B5D-B3809BD7C8A0}" destId="{CF306EC4-4482-40E8-95F3-B2002FD47613}" srcOrd="12" destOrd="0" presId="urn:microsoft.com/office/officeart/2005/8/layout/list1"/>
    <dgm:cxn modelId="{96603185-7265-4BF7-B27B-AD9792F5D701}" type="presParOf" srcId="{CF306EC4-4482-40E8-95F3-B2002FD47613}" destId="{B22DF84A-7E66-4E5B-8688-90A870F7205B}" srcOrd="0" destOrd="0" presId="urn:microsoft.com/office/officeart/2005/8/layout/list1"/>
    <dgm:cxn modelId="{CA8B9572-4819-47BB-B3E9-2F0D953B45B4}" type="presParOf" srcId="{CF306EC4-4482-40E8-95F3-B2002FD47613}" destId="{2C942C72-338B-434E-B41A-E3AB50ECA626}" srcOrd="1" destOrd="0" presId="urn:microsoft.com/office/officeart/2005/8/layout/list1"/>
    <dgm:cxn modelId="{4FEB108B-BA3A-4838-9041-B183448C7B92}" type="presParOf" srcId="{A53782DC-B866-4FFE-9B5D-B3809BD7C8A0}" destId="{C9776A46-6BBD-431A-8A8F-75E0FBE0AC97}" srcOrd="13" destOrd="0" presId="urn:microsoft.com/office/officeart/2005/8/layout/list1"/>
    <dgm:cxn modelId="{AAB7156D-3EAA-4171-96CE-43A5C1F49458}" type="presParOf" srcId="{A53782DC-B866-4FFE-9B5D-B3809BD7C8A0}" destId="{FB75BBD8-8592-443C-BE9B-F994BB2775EA}" srcOrd="14" destOrd="0" presId="urn:microsoft.com/office/officeart/2005/8/layout/list1"/>
    <dgm:cxn modelId="{1C10BAAA-D734-4296-A505-251328021E58}" type="presParOf" srcId="{A53782DC-B866-4FFE-9B5D-B3809BD7C8A0}" destId="{9D576499-6332-471F-A547-46E9B5F2E4B9}" srcOrd="15" destOrd="0" presId="urn:microsoft.com/office/officeart/2005/8/layout/list1"/>
    <dgm:cxn modelId="{2D61F551-1306-416C-ADD4-162C5BAF3340}" type="presParOf" srcId="{A53782DC-B866-4FFE-9B5D-B3809BD7C8A0}" destId="{30E17D28-47A1-45D5-8CE6-67E527F5B4E7}" srcOrd="16" destOrd="0" presId="urn:microsoft.com/office/officeart/2005/8/layout/list1"/>
    <dgm:cxn modelId="{6CC29CC7-93E4-410D-9393-F610D486D3EA}" type="presParOf" srcId="{30E17D28-47A1-45D5-8CE6-67E527F5B4E7}" destId="{7EBAEF41-E79C-4C4F-908A-7ECA91B39339}" srcOrd="0" destOrd="0" presId="urn:microsoft.com/office/officeart/2005/8/layout/list1"/>
    <dgm:cxn modelId="{BF823927-D8E8-4ACA-BAFA-A6086E605AFB}" type="presParOf" srcId="{30E17D28-47A1-45D5-8CE6-67E527F5B4E7}" destId="{2EE321E6-C7D3-45AD-8E4F-E304A8754263}" srcOrd="1" destOrd="0" presId="urn:microsoft.com/office/officeart/2005/8/layout/list1"/>
    <dgm:cxn modelId="{52D85BC7-D816-4138-A789-8003141A23B4}" type="presParOf" srcId="{A53782DC-B866-4FFE-9B5D-B3809BD7C8A0}" destId="{51362948-4CD1-49DA-977D-0DB47A7E00C0}" srcOrd="17" destOrd="0" presId="urn:microsoft.com/office/officeart/2005/8/layout/list1"/>
    <dgm:cxn modelId="{C261B417-A7FD-474F-997D-14A7BD8D546B}" type="presParOf" srcId="{A53782DC-B866-4FFE-9B5D-B3809BD7C8A0}" destId="{163B581F-617E-49FB-82FD-C96D99D3B65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261199"/>
          <a:ext cx="11018837" cy="101745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New development is happening in .NET Core, including runtime optimizations and new language features</a:t>
          </a:r>
        </a:p>
      </dsp:txBody>
      <dsp:txXfrm>
        <a:off x="0" y="261199"/>
        <a:ext cx="11018837" cy="1017450"/>
      </dsp:txXfrm>
    </dsp:sp>
    <dsp:sp modelId="{A9F21995-2B81-484F-99CA-682996608ABC}">
      <dsp:nvSpPr>
        <dsp:cNvPr id="0" name=""/>
        <dsp:cNvSpPr/>
      </dsp:nvSpPr>
      <dsp:spPr>
        <a:xfrm>
          <a:off x="550941" y="10279"/>
          <a:ext cx="7713186" cy="5018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Modern runtime, BCL and language features</a:t>
          </a:r>
        </a:p>
      </dsp:txBody>
      <dsp:txXfrm>
        <a:off x="575439" y="34777"/>
        <a:ext cx="7664190" cy="452844"/>
      </dsp:txXfrm>
    </dsp:sp>
    <dsp:sp modelId="{6C5C8F1F-3E09-4B2F-8566-53A30018629A}">
      <dsp:nvSpPr>
        <dsp:cNvPr id="0" name=""/>
        <dsp:cNvSpPr/>
      </dsp:nvSpPr>
      <dsp:spPr>
        <a:xfrm>
          <a:off x="0" y="1621369"/>
          <a:ext cx="11018837" cy="736312"/>
        </a:xfrm>
        <a:prstGeom prst="rect">
          <a:avLst/>
        </a:prstGeom>
        <a:solidFill>
          <a:schemeClr val="lt1">
            <a:alpha val="90000"/>
            <a:hueOff val="0"/>
            <a:satOff val="0"/>
            <a:lumOff val="0"/>
            <a:alphaOff val="0"/>
          </a:schemeClr>
        </a:solidFill>
        <a:ln w="10795" cap="flat" cmpd="sng" algn="ctr">
          <a:solidFill>
            <a:schemeClr val="accent2">
              <a:hueOff val="1777342"/>
              <a:satOff val="4906"/>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E.g. Bluetooth, Camera, Location, Notifications, </a:t>
          </a:r>
          <a:r>
            <a:rPr lang="en-US" sz="1700" kern="1200" err="1"/>
            <a:t>etc</a:t>
          </a:r>
          <a:r>
            <a:rPr lang="en-US" sz="1700" kern="1200"/>
            <a:t>…</a:t>
          </a:r>
        </a:p>
      </dsp:txBody>
      <dsp:txXfrm>
        <a:off x="0" y="1621369"/>
        <a:ext cx="11018837" cy="736312"/>
      </dsp:txXfrm>
    </dsp:sp>
    <dsp:sp modelId="{9EEDD691-64B0-4ED6-A2C1-BB60D4352CDD}">
      <dsp:nvSpPr>
        <dsp:cNvPr id="0" name=""/>
        <dsp:cNvSpPr/>
      </dsp:nvSpPr>
      <dsp:spPr>
        <a:xfrm>
          <a:off x="550941" y="1370449"/>
          <a:ext cx="7713186" cy="501840"/>
        </a:xfrm>
        <a:prstGeom prst="roundRect">
          <a:avLst/>
        </a:prstGeom>
        <a:solidFill>
          <a:schemeClr val="accent2">
            <a:hueOff val="1777342"/>
            <a:satOff val="4906"/>
            <a:lumOff val="1176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Easy access to platform and device APIs</a:t>
          </a:r>
        </a:p>
      </dsp:txBody>
      <dsp:txXfrm>
        <a:off x="575439" y="1394947"/>
        <a:ext cx="7664190" cy="452844"/>
      </dsp:txXfrm>
    </dsp:sp>
    <dsp:sp modelId="{4A9066ED-B77A-4159-8A80-6B3B0AE2D850}">
      <dsp:nvSpPr>
        <dsp:cNvPr id="0" name=""/>
        <dsp:cNvSpPr/>
      </dsp:nvSpPr>
      <dsp:spPr>
        <a:xfrm>
          <a:off x="0" y="2700401"/>
          <a:ext cx="11018837" cy="736312"/>
        </a:xfrm>
        <a:prstGeom prst="rect">
          <a:avLst/>
        </a:prstGeom>
        <a:solidFill>
          <a:schemeClr val="lt1">
            <a:alpha val="90000"/>
            <a:hueOff val="0"/>
            <a:satOff val="0"/>
            <a:lumOff val="0"/>
            <a:alphaOff val="0"/>
          </a:schemeClr>
        </a:solidFill>
        <a:ln w="10795" cap="flat" cmpd="sng" algn="ctr">
          <a:solidFill>
            <a:schemeClr val="accent2">
              <a:hueOff val="3554683"/>
              <a:satOff val="9813"/>
              <a:lumOff val="2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Add in Windows 10 XAML where it makes sense for your applications with XAML Islands</a:t>
          </a:r>
        </a:p>
      </dsp:txBody>
      <dsp:txXfrm>
        <a:off x="0" y="2700401"/>
        <a:ext cx="11018837" cy="736312"/>
      </dsp:txXfrm>
    </dsp:sp>
    <dsp:sp modelId="{22767BF5-7525-4FFF-82C5-3B5607724880}">
      <dsp:nvSpPr>
        <dsp:cNvPr id="0" name=""/>
        <dsp:cNvSpPr/>
      </dsp:nvSpPr>
      <dsp:spPr>
        <a:xfrm>
          <a:off x="550941" y="2449481"/>
          <a:ext cx="7713186" cy="501840"/>
        </a:xfrm>
        <a:prstGeom prst="roundRect">
          <a:avLst/>
        </a:prstGeom>
        <a:solidFill>
          <a:schemeClr val="accent2">
            <a:hueOff val="3554683"/>
            <a:satOff val="9813"/>
            <a:lumOff val="235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Modern and accessible UI and input</a:t>
          </a:r>
        </a:p>
      </dsp:txBody>
      <dsp:txXfrm>
        <a:off x="575439" y="2473979"/>
        <a:ext cx="7664190" cy="452844"/>
      </dsp:txXfrm>
    </dsp:sp>
    <dsp:sp modelId="{FB75BBD8-8592-443C-BE9B-F994BB2775EA}">
      <dsp:nvSpPr>
        <dsp:cNvPr id="0" name=""/>
        <dsp:cNvSpPr/>
      </dsp:nvSpPr>
      <dsp:spPr>
        <a:xfrm>
          <a:off x="0" y="3779434"/>
          <a:ext cx="11018837" cy="104422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MSIX packaging supports automatic, incremental, behind-the-scenes application updates.</a:t>
          </a:r>
        </a:p>
        <a:p>
          <a:pPr marL="171450" lvl="1" indent="-171450" algn="l" defTabSz="755650">
            <a:lnSpc>
              <a:spcPct val="90000"/>
            </a:lnSpc>
            <a:spcBef>
              <a:spcPct val="0"/>
            </a:spcBef>
            <a:spcAft>
              <a:spcPct val="15000"/>
            </a:spcAft>
            <a:buChar char="•"/>
          </a:pPr>
          <a:r>
            <a:rPr lang="en-US" sz="1700" kern="1200"/>
            <a:t>.NET Core supports CLI acquisition and updates for easy DevOps supports</a:t>
          </a:r>
        </a:p>
      </dsp:txBody>
      <dsp:txXfrm>
        <a:off x="0" y="3779434"/>
        <a:ext cx="11018837" cy="1044225"/>
      </dsp:txXfrm>
    </dsp:sp>
    <dsp:sp modelId="{2C942C72-338B-434E-B41A-E3AB50ECA626}">
      <dsp:nvSpPr>
        <dsp:cNvPr id="0" name=""/>
        <dsp:cNvSpPr/>
      </dsp:nvSpPr>
      <dsp:spPr>
        <a:xfrm>
          <a:off x="550941" y="3528514"/>
          <a:ext cx="7713186" cy="50184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a:t>Seamless application deployment, updates, and optimized for DevOps</a:t>
          </a:r>
        </a:p>
      </dsp:txBody>
      <dsp:txXfrm>
        <a:off x="575439" y="3553012"/>
        <a:ext cx="7664190"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4CB65-1D8C-4968-B236-44A9782834A6}">
      <dsp:nvSpPr>
        <dsp:cNvPr id="0" name=""/>
        <dsp:cNvSpPr/>
      </dsp:nvSpPr>
      <dsp:spPr>
        <a:xfrm>
          <a:off x="462304" y="566431"/>
          <a:ext cx="755419" cy="755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993246-F88E-4740-968F-996DD5E6E313}">
      <dsp:nvSpPr>
        <dsp:cNvPr id="0" name=""/>
        <dsp:cNvSpPr/>
      </dsp:nvSpPr>
      <dsp:spPr>
        <a:xfrm>
          <a:off x="659" y="1616176"/>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Faster</a:t>
          </a:r>
        </a:p>
      </dsp:txBody>
      <dsp:txXfrm>
        <a:off x="659" y="1616176"/>
        <a:ext cx="1678710" cy="671484"/>
      </dsp:txXfrm>
    </dsp:sp>
    <dsp:sp modelId="{E5FDF667-B657-44A5-8A82-6B7A3D7EF38A}">
      <dsp:nvSpPr>
        <dsp:cNvPr id="0" name=""/>
        <dsp:cNvSpPr/>
      </dsp:nvSpPr>
      <dsp:spPr>
        <a:xfrm>
          <a:off x="2434790" y="566431"/>
          <a:ext cx="755419" cy="75541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C69799-C0D7-4154-9116-59CAF3BCC8B3}">
      <dsp:nvSpPr>
        <dsp:cNvPr id="0" name=""/>
        <dsp:cNvSpPr/>
      </dsp:nvSpPr>
      <dsp:spPr>
        <a:xfrm>
          <a:off x="1973144" y="1616176"/>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Side-by-Side installation</a:t>
          </a:r>
        </a:p>
      </dsp:txBody>
      <dsp:txXfrm>
        <a:off x="1973144" y="1616176"/>
        <a:ext cx="1678710" cy="671484"/>
      </dsp:txXfrm>
    </dsp:sp>
    <dsp:sp modelId="{84275A7C-39E3-4E9B-BD9F-32306A3F97A8}">
      <dsp:nvSpPr>
        <dsp:cNvPr id="0" name=""/>
        <dsp:cNvSpPr/>
      </dsp:nvSpPr>
      <dsp:spPr>
        <a:xfrm>
          <a:off x="4407275" y="566431"/>
          <a:ext cx="755419" cy="7554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927561-2A43-4F9D-A91A-D1A22B2498F9}">
      <dsp:nvSpPr>
        <dsp:cNvPr id="0" name=""/>
        <dsp:cNvSpPr/>
      </dsp:nvSpPr>
      <dsp:spPr>
        <a:xfrm>
          <a:off x="3945629" y="1616176"/>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Better packaging options (MSIX)</a:t>
          </a:r>
        </a:p>
      </dsp:txBody>
      <dsp:txXfrm>
        <a:off x="3945629" y="1616176"/>
        <a:ext cx="1678710" cy="671484"/>
      </dsp:txXfrm>
    </dsp:sp>
    <dsp:sp modelId="{8904253D-0208-4993-9613-095C676457A9}">
      <dsp:nvSpPr>
        <dsp:cNvPr id="0" name=""/>
        <dsp:cNvSpPr/>
      </dsp:nvSpPr>
      <dsp:spPr>
        <a:xfrm>
          <a:off x="462304" y="2707338"/>
          <a:ext cx="755419" cy="755419"/>
        </a:xfrm>
        <a:prstGeom prst="rect">
          <a:avLst/>
        </a:prstGeom>
        <a:blipFill>
          <a:blip xmlns:r="http://schemas.openxmlformats.org/officeDocument/2006/relationships" r:embed="rId7">
            <a:duotone>
              <a:schemeClr val="bg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14720F-B898-49F9-9A01-191CFC2D4FED}">
      <dsp:nvSpPr>
        <dsp:cNvPr id="0" name=""/>
        <dsp:cNvSpPr/>
      </dsp:nvSpPr>
      <dsp:spPr>
        <a:xfrm>
          <a:off x="659" y="3757083"/>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Open Source</a:t>
          </a:r>
        </a:p>
      </dsp:txBody>
      <dsp:txXfrm>
        <a:off x="659" y="3757083"/>
        <a:ext cx="1678710" cy="671484"/>
      </dsp:txXfrm>
    </dsp:sp>
    <dsp:sp modelId="{334C49FF-361D-47DC-9096-C61004CB9200}">
      <dsp:nvSpPr>
        <dsp:cNvPr id="0" name=""/>
        <dsp:cNvSpPr/>
      </dsp:nvSpPr>
      <dsp:spPr>
        <a:xfrm>
          <a:off x="2434790" y="2707338"/>
          <a:ext cx="755419" cy="7554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B40225-8A50-4E89-BB88-0DD9D5979E8A}">
      <dsp:nvSpPr>
        <dsp:cNvPr id="0" name=""/>
        <dsp:cNvSpPr/>
      </dsp:nvSpPr>
      <dsp:spPr>
        <a:xfrm>
          <a:off x="1973144" y="3757083"/>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.NET Standard 2.1</a:t>
          </a:r>
        </a:p>
      </dsp:txBody>
      <dsp:txXfrm>
        <a:off x="1973144" y="3757083"/>
        <a:ext cx="1678710" cy="671484"/>
      </dsp:txXfrm>
    </dsp:sp>
    <dsp:sp modelId="{29959BF5-3113-46F2-9ECE-D7591273F809}">
      <dsp:nvSpPr>
        <dsp:cNvPr id="0" name=""/>
        <dsp:cNvSpPr/>
      </dsp:nvSpPr>
      <dsp:spPr>
        <a:xfrm>
          <a:off x="4407275" y="2707338"/>
          <a:ext cx="755419" cy="7554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A432BC-774C-440A-9AEB-6B6DC4DA26BD}">
      <dsp:nvSpPr>
        <dsp:cNvPr id="0" name=""/>
        <dsp:cNvSpPr/>
      </dsp:nvSpPr>
      <dsp:spPr>
        <a:xfrm>
          <a:off x="3945629" y="3757083"/>
          <a:ext cx="1678710" cy="671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New Features</a:t>
          </a:r>
        </a:p>
      </dsp:txBody>
      <dsp:txXfrm>
        <a:off x="3945629" y="3757083"/>
        <a:ext cx="1678710" cy="671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029A0-9ED7-43C0-A602-690737D490BD}">
      <dsp:nvSpPr>
        <dsp:cNvPr id="0" name=""/>
        <dsp:cNvSpPr/>
      </dsp:nvSpPr>
      <dsp:spPr>
        <a:xfrm>
          <a:off x="0" y="326294"/>
          <a:ext cx="6269038" cy="779625"/>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sp:txBody>
      <dsp:txXfrm>
        <a:off x="0" y="326294"/>
        <a:ext cx="6269038" cy="779625"/>
      </dsp:txXfrm>
    </dsp:sp>
    <dsp:sp modelId="{C4BBF9DF-0001-489A-8FB6-DF7DA6E5F904}">
      <dsp:nvSpPr>
        <dsp:cNvPr id="0" name=""/>
        <dsp:cNvSpPr/>
      </dsp:nvSpPr>
      <dsp:spPr>
        <a:xfrm>
          <a:off x="313451" y="60614"/>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Modern IT Virtuous Cycle</a:t>
          </a:r>
        </a:p>
      </dsp:txBody>
      <dsp:txXfrm>
        <a:off x="339390" y="86553"/>
        <a:ext cx="4336448" cy="479482"/>
      </dsp:txXfrm>
    </dsp:sp>
    <dsp:sp modelId="{BA5F4568-1DEC-4E00-91D2-903168624FEF}">
      <dsp:nvSpPr>
        <dsp:cNvPr id="0" name=""/>
        <dsp:cNvSpPr/>
      </dsp:nvSpPr>
      <dsp:spPr>
        <a:xfrm>
          <a:off x="0" y="1468799"/>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Predictable, safe, and reliable deployment</a:t>
          </a:r>
        </a:p>
        <a:p>
          <a:pPr marL="171450" lvl="1" indent="-171450" algn="l" defTabSz="800100">
            <a:lnSpc>
              <a:spcPct val="90000"/>
            </a:lnSpc>
            <a:spcBef>
              <a:spcPct val="0"/>
            </a:spcBef>
            <a:spcAft>
              <a:spcPct val="15000"/>
            </a:spcAft>
            <a:buChar char="•"/>
          </a:pPr>
          <a:r>
            <a:rPr lang="en-US" sz="1800" kern="1200" dirty="0"/>
            <a:t>Trusted, clean install &amp; uninstall – no Win ROT</a:t>
          </a:r>
        </a:p>
      </dsp:txBody>
      <dsp:txXfrm>
        <a:off x="0" y="1468799"/>
        <a:ext cx="6269038" cy="1105650"/>
      </dsp:txXfrm>
    </dsp:sp>
    <dsp:sp modelId="{C3A000BC-67A6-4BFA-8734-70C2F9CE8641}">
      <dsp:nvSpPr>
        <dsp:cNvPr id="0" name=""/>
        <dsp:cNvSpPr/>
      </dsp:nvSpPr>
      <dsp:spPr>
        <a:xfrm>
          <a:off x="313451" y="120311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Never Regret Installing an app</a:t>
          </a:r>
        </a:p>
      </dsp:txBody>
      <dsp:txXfrm>
        <a:off x="339390" y="1229058"/>
        <a:ext cx="4336448" cy="479482"/>
      </dsp:txXfrm>
    </dsp:sp>
    <dsp:sp modelId="{2A79C219-BE42-4CF6-97D7-3D2B3CD10B49}">
      <dsp:nvSpPr>
        <dsp:cNvPr id="0" name=""/>
        <dsp:cNvSpPr/>
      </dsp:nvSpPr>
      <dsp:spPr>
        <a:xfrm>
          <a:off x="0" y="293733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Declarative install via Manifest file</a:t>
          </a:r>
        </a:p>
        <a:p>
          <a:pPr marL="171450" lvl="1" indent="-171450" algn="l" defTabSz="800100">
            <a:lnSpc>
              <a:spcPct val="90000"/>
            </a:lnSpc>
            <a:spcBef>
              <a:spcPct val="0"/>
            </a:spcBef>
            <a:spcAft>
              <a:spcPct val="15000"/>
            </a:spcAft>
            <a:buChar char="•"/>
          </a:pPr>
          <a:r>
            <a:rPr lang="en-US" sz="1800" kern="1200" dirty="0"/>
            <a:t>Identity, formal versioning and device targeting</a:t>
          </a:r>
        </a:p>
      </dsp:txBody>
      <dsp:txXfrm>
        <a:off x="0" y="2937330"/>
        <a:ext cx="6269038" cy="1105650"/>
      </dsp:txXfrm>
    </dsp:sp>
    <dsp:sp modelId="{80650483-1D23-42EA-B754-7F8AD014B2CE}">
      <dsp:nvSpPr>
        <dsp:cNvPr id="0" name=""/>
        <dsp:cNvSpPr/>
      </dsp:nvSpPr>
      <dsp:spPr>
        <a:xfrm>
          <a:off x="313451" y="267164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Simpler packaging and deployment</a:t>
          </a:r>
        </a:p>
      </dsp:txBody>
      <dsp:txXfrm>
        <a:off x="339390" y="2697588"/>
        <a:ext cx="4336448" cy="479482"/>
      </dsp:txXfrm>
    </dsp:sp>
    <dsp:sp modelId="{CC0D4753-F0A1-44DC-8874-73679928B092}">
      <dsp:nvSpPr>
        <dsp:cNvPr id="0" name=""/>
        <dsp:cNvSpPr/>
      </dsp:nvSpPr>
      <dsp:spPr>
        <a:xfrm>
          <a:off x="0" y="440586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Disk space </a:t>
          </a:r>
        </a:p>
        <a:p>
          <a:pPr marL="171450" lvl="1" indent="-171450" algn="l" defTabSz="800100">
            <a:lnSpc>
              <a:spcPct val="90000"/>
            </a:lnSpc>
            <a:spcBef>
              <a:spcPct val="0"/>
            </a:spcBef>
            <a:spcAft>
              <a:spcPct val="15000"/>
            </a:spcAft>
            <a:buChar char="•"/>
          </a:pPr>
          <a:r>
            <a:rPr lang="en-US" sz="1800" kern="1200" dirty="0"/>
            <a:t>Network optimization using differential updates</a:t>
          </a:r>
        </a:p>
      </dsp:txBody>
      <dsp:txXfrm>
        <a:off x="0" y="4405860"/>
        <a:ext cx="6269038" cy="1105650"/>
      </dsp:txXfrm>
    </dsp:sp>
    <dsp:sp modelId="{209172A7-089A-4FD7-96B6-79EF7A840EB3}">
      <dsp:nvSpPr>
        <dsp:cNvPr id="0" name=""/>
        <dsp:cNvSpPr/>
      </dsp:nvSpPr>
      <dsp:spPr>
        <a:xfrm>
          <a:off x="313451" y="4140180"/>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Optimized</a:t>
          </a:r>
        </a:p>
      </dsp:txBody>
      <dsp:txXfrm>
        <a:off x="339390" y="4166119"/>
        <a:ext cx="4336448"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3CCB3-0A8F-4EDB-912B-FBF7FD61D4C5}">
      <dsp:nvSpPr>
        <dsp:cNvPr id="0" name=""/>
        <dsp:cNvSpPr/>
      </dsp:nvSpPr>
      <dsp:spPr>
        <a:xfrm>
          <a:off x="0" y="313083"/>
          <a:ext cx="11018837" cy="60637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Upgrade your application from .NET Framework to .NET Core</a:t>
          </a:r>
        </a:p>
      </dsp:txBody>
      <dsp:txXfrm>
        <a:off x="0" y="313083"/>
        <a:ext cx="11018837" cy="606375"/>
      </dsp:txXfrm>
    </dsp:sp>
    <dsp:sp modelId="{A9F21995-2B81-484F-99CA-682996608ABC}">
      <dsp:nvSpPr>
        <dsp:cNvPr id="0" name=""/>
        <dsp:cNvSpPr/>
      </dsp:nvSpPr>
      <dsp:spPr>
        <a:xfrm>
          <a:off x="550941" y="106443"/>
          <a:ext cx="7713186" cy="4132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runtime, BCL and language features</a:t>
          </a:r>
        </a:p>
      </dsp:txBody>
      <dsp:txXfrm>
        <a:off x="571116" y="126618"/>
        <a:ext cx="7672836" cy="372930"/>
      </dsp:txXfrm>
    </dsp:sp>
    <dsp:sp modelId="{6C5C8F1F-3E09-4B2F-8566-53A30018629A}">
      <dsp:nvSpPr>
        <dsp:cNvPr id="0" name=""/>
        <dsp:cNvSpPr/>
      </dsp:nvSpPr>
      <dsp:spPr>
        <a:xfrm>
          <a:off x="0" y="1201699"/>
          <a:ext cx="11018837" cy="606375"/>
        </a:xfrm>
        <a:prstGeom prst="rect">
          <a:avLst/>
        </a:prstGeom>
        <a:solidFill>
          <a:schemeClr val="lt1">
            <a:alpha val="90000"/>
            <a:hueOff val="0"/>
            <a:satOff val="0"/>
            <a:lumOff val="0"/>
            <a:alphaOff val="0"/>
          </a:schemeClr>
        </a:solidFill>
        <a:ln w="10795" cap="flat" cmpd="sng" algn="ctr">
          <a:solidFill>
            <a:schemeClr val="accent2">
              <a:hueOff val="1333006"/>
              <a:satOff val="3680"/>
              <a:lumOff val="8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Add a reference to the </a:t>
          </a:r>
          <a:r>
            <a:rPr lang="en-US" sz="1400" kern="1200" err="1"/>
            <a:t>Microsoft.Windows.SDK.Contracts</a:t>
          </a:r>
          <a:r>
            <a:rPr lang="en-US" sz="1400" kern="1200"/>
            <a:t> NuGet package</a:t>
          </a:r>
        </a:p>
      </dsp:txBody>
      <dsp:txXfrm>
        <a:off x="0" y="1201699"/>
        <a:ext cx="11018837" cy="606375"/>
      </dsp:txXfrm>
    </dsp:sp>
    <dsp:sp modelId="{9EEDD691-64B0-4ED6-A2C1-BB60D4352CDD}">
      <dsp:nvSpPr>
        <dsp:cNvPr id="0" name=""/>
        <dsp:cNvSpPr/>
      </dsp:nvSpPr>
      <dsp:spPr>
        <a:xfrm>
          <a:off x="550941" y="995059"/>
          <a:ext cx="7713186" cy="413280"/>
        </a:xfrm>
        <a:prstGeom prst="roundRect">
          <a:avLst/>
        </a:prstGeom>
        <a:solidFill>
          <a:schemeClr val="accent2">
            <a:hueOff val="1333006"/>
            <a:satOff val="3680"/>
            <a:lumOff val="8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Easy access to platform and device APIs</a:t>
          </a:r>
        </a:p>
      </dsp:txBody>
      <dsp:txXfrm>
        <a:off x="571116" y="1015234"/>
        <a:ext cx="7672836" cy="372930"/>
      </dsp:txXfrm>
    </dsp:sp>
    <dsp:sp modelId="{4A9066ED-B77A-4159-8A80-6B3B0AE2D850}">
      <dsp:nvSpPr>
        <dsp:cNvPr id="0" name=""/>
        <dsp:cNvSpPr/>
      </dsp:nvSpPr>
      <dsp:spPr>
        <a:xfrm>
          <a:off x="0" y="2090314"/>
          <a:ext cx="11018837" cy="606375"/>
        </a:xfrm>
        <a:prstGeom prst="rect">
          <a:avLst/>
        </a:prstGeom>
        <a:solidFill>
          <a:schemeClr val="lt1">
            <a:alpha val="90000"/>
            <a:hueOff val="0"/>
            <a:satOff val="0"/>
            <a:lumOff val="0"/>
            <a:alphaOff val="0"/>
          </a:schemeClr>
        </a:solidFill>
        <a:ln w="10795" cap="flat" cmpd="sng" algn="ctr">
          <a:solidFill>
            <a:schemeClr val="accent2">
              <a:hueOff val="2666012"/>
              <a:satOff val="7360"/>
              <a:lumOff val="1764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Use toolkit provided controls, or build your own and host them with the XAML Host Control</a:t>
          </a:r>
        </a:p>
      </dsp:txBody>
      <dsp:txXfrm>
        <a:off x="0" y="2090314"/>
        <a:ext cx="11018837" cy="606375"/>
      </dsp:txXfrm>
    </dsp:sp>
    <dsp:sp modelId="{22767BF5-7525-4FFF-82C5-3B5607724880}">
      <dsp:nvSpPr>
        <dsp:cNvPr id="0" name=""/>
        <dsp:cNvSpPr/>
      </dsp:nvSpPr>
      <dsp:spPr>
        <a:xfrm>
          <a:off x="550941" y="1883674"/>
          <a:ext cx="7713186" cy="413280"/>
        </a:xfrm>
        <a:prstGeom prst="roundRect">
          <a:avLst/>
        </a:prstGeom>
        <a:solidFill>
          <a:schemeClr val="accent2">
            <a:hueOff val="2666012"/>
            <a:satOff val="736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Modern and accessible UI and input</a:t>
          </a:r>
        </a:p>
      </dsp:txBody>
      <dsp:txXfrm>
        <a:off x="571116" y="1903849"/>
        <a:ext cx="7672836" cy="372930"/>
      </dsp:txXfrm>
    </dsp:sp>
    <dsp:sp modelId="{FB75BBD8-8592-443C-BE9B-F994BB2775EA}">
      <dsp:nvSpPr>
        <dsp:cNvPr id="0" name=""/>
        <dsp:cNvSpPr/>
      </dsp:nvSpPr>
      <dsp:spPr>
        <a:xfrm>
          <a:off x="0" y="2978929"/>
          <a:ext cx="11018837" cy="859950"/>
        </a:xfrm>
        <a:prstGeom prst="rect">
          <a:avLst/>
        </a:prstGeom>
        <a:solidFill>
          <a:schemeClr val="lt1">
            <a:alpha val="90000"/>
            <a:hueOff val="0"/>
            <a:satOff val="0"/>
            <a:lumOff val="0"/>
            <a:alphaOff val="0"/>
          </a:schemeClr>
        </a:solidFill>
        <a:ln w="10795" cap="flat" cmpd="sng" algn="ctr">
          <a:solidFill>
            <a:schemeClr val="accent2">
              <a:hueOff val="3999019"/>
              <a:satOff val="11039"/>
              <a:lumOff val="2647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Use the Windows Application Packaging Project to create an .MSIX package with .</a:t>
          </a:r>
          <a:r>
            <a:rPr lang="en-US" sz="1400" kern="1200" err="1"/>
            <a:t>appinstaller</a:t>
          </a:r>
          <a:r>
            <a:rPr lang="en-US" sz="1400" kern="1200"/>
            <a:t> technology</a:t>
          </a:r>
        </a:p>
        <a:p>
          <a:pPr marL="114300" lvl="1" indent="-114300" algn="l" defTabSz="622300">
            <a:lnSpc>
              <a:spcPct val="90000"/>
            </a:lnSpc>
            <a:spcBef>
              <a:spcPct val="0"/>
            </a:spcBef>
            <a:spcAft>
              <a:spcPct val="15000"/>
            </a:spcAft>
            <a:buChar char="•"/>
          </a:pPr>
          <a:r>
            <a:rPr lang="en-US" sz="1400" kern="1200"/>
            <a:t>Use Azure DevOps + .NET Core SDK for easy client DevOps</a:t>
          </a:r>
        </a:p>
      </dsp:txBody>
      <dsp:txXfrm>
        <a:off x="0" y="2978929"/>
        <a:ext cx="11018837" cy="859950"/>
      </dsp:txXfrm>
    </dsp:sp>
    <dsp:sp modelId="{2C942C72-338B-434E-B41A-E3AB50ECA626}">
      <dsp:nvSpPr>
        <dsp:cNvPr id="0" name=""/>
        <dsp:cNvSpPr/>
      </dsp:nvSpPr>
      <dsp:spPr>
        <a:xfrm>
          <a:off x="550941" y="2772289"/>
          <a:ext cx="7713186" cy="413280"/>
        </a:xfrm>
        <a:prstGeom prst="roundRect">
          <a:avLst/>
        </a:prstGeom>
        <a:solidFill>
          <a:schemeClr val="accent2">
            <a:hueOff val="3999019"/>
            <a:satOff val="11039"/>
            <a:lumOff val="2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Seamless application deployment, updates, and optimized for DevOps</a:t>
          </a:r>
        </a:p>
      </dsp:txBody>
      <dsp:txXfrm>
        <a:off x="571116" y="2792464"/>
        <a:ext cx="7672836" cy="372930"/>
      </dsp:txXfrm>
    </dsp:sp>
    <dsp:sp modelId="{163B581F-617E-49FB-82FD-C96D99D3B65D}">
      <dsp:nvSpPr>
        <dsp:cNvPr id="0" name=""/>
        <dsp:cNvSpPr/>
      </dsp:nvSpPr>
      <dsp:spPr>
        <a:xfrm>
          <a:off x="0" y="4121119"/>
          <a:ext cx="11018837" cy="606375"/>
        </a:xfrm>
        <a:prstGeom prst="rect">
          <a:avLst/>
        </a:prstGeom>
        <a:solidFill>
          <a:schemeClr val="lt1">
            <a:alpha val="90000"/>
            <a:hueOff val="0"/>
            <a:satOff val="0"/>
            <a:lumOff val="0"/>
            <a:alphaOff val="0"/>
          </a:schemeClr>
        </a:solidFill>
        <a:ln w="10795" cap="flat" cmpd="sng" algn="ctr">
          <a:solidFill>
            <a:schemeClr val="accent2">
              <a:hueOff val="5332025"/>
              <a:satOff val="14719"/>
              <a:lumOff val="3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291592" rIns="85518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Deploy .NET with your application for guaranteed compatibility and deployment flexibility</a:t>
          </a:r>
        </a:p>
      </dsp:txBody>
      <dsp:txXfrm>
        <a:off x="0" y="4121119"/>
        <a:ext cx="11018837" cy="606375"/>
      </dsp:txXfrm>
    </dsp:sp>
    <dsp:sp modelId="{2EE321E6-C7D3-45AD-8E4F-E304A8754263}">
      <dsp:nvSpPr>
        <dsp:cNvPr id="0" name=""/>
        <dsp:cNvSpPr/>
      </dsp:nvSpPr>
      <dsp:spPr>
        <a:xfrm>
          <a:off x="550941" y="3914479"/>
          <a:ext cx="7713186" cy="413280"/>
        </a:xfrm>
        <a:prstGeom prst="roundRect">
          <a:avLst/>
        </a:prstGeom>
        <a:solidFill>
          <a:schemeClr val="accent2">
            <a:hueOff val="5332025"/>
            <a:satOff val="14719"/>
            <a:lumOff val="3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22300">
            <a:lnSpc>
              <a:spcPct val="90000"/>
            </a:lnSpc>
            <a:spcBef>
              <a:spcPct val="0"/>
            </a:spcBef>
            <a:spcAft>
              <a:spcPct val="35000"/>
            </a:spcAft>
            <a:buNone/>
          </a:pPr>
          <a:r>
            <a:rPr lang="en-US" sz="1400" kern="1200"/>
            <a:t>Agility to innovate at a developer pace</a:t>
          </a:r>
        </a:p>
      </dsp:txBody>
      <dsp:txXfrm>
        <a:off x="571116" y="3934654"/>
        <a:ext cx="7672836"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1/31/2020 8:43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1/31/2020 8:43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t>
            </a:r>
            <a:r>
              <a:rPr lang="en-US" err="1"/>
              <a:t>PieSample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1/31/2020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812648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1/31/2020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94703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Open-Source</a:t>
            </a:r>
          </a:p>
          <a:p>
            <a:r>
              <a:rPr lang="en-US"/>
              <a:t>More performant</a:t>
            </a:r>
          </a:p>
          <a:p>
            <a:r>
              <a:rPr lang="en-US"/>
              <a:t>Great adoption and love</a:t>
            </a:r>
          </a:p>
          <a:p>
            <a:r>
              <a:rPr lang="en-US"/>
              <a:t>More frequent updates</a:t>
            </a:r>
          </a:p>
          <a:p>
            <a:endParaRPr lang="en-US"/>
          </a:p>
        </p:txBody>
      </p:sp>
      <p:sp>
        <p:nvSpPr>
          <p:cNvPr id="4" name="Slide Number Placeholder 3"/>
          <p:cNvSpPr>
            <a:spLocks noGrp="1"/>
          </p:cNvSpPr>
          <p:nvPr>
            <p:ph type="sldNum" sz="quarter" idx="5"/>
          </p:nvPr>
        </p:nvSpPr>
        <p:spPr/>
        <p:txBody>
          <a:bodyPr/>
          <a:lstStyle/>
          <a:p>
            <a:fld id="{6EEB8F9C-470E-4439-A620-ED6893BACFC3}" type="slidenum">
              <a:rPr lang="en-US" smtClean="0"/>
              <a:t>5</a:t>
            </a:fld>
            <a:endParaRPr lang="en-US"/>
          </a:p>
        </p:txBody>
      </p:sp>
    </p:spTree>
    <p:extLst>
      <p:ext uri="{BB962C8B-B14F-4D97-AF65-F5344CB8AC3E}">
        <p14:creationId xmlns:p14="http://schemas.microsoft.com/office/powerpoint/2010/main" val="139159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2/1/2020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16586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3634555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2/1/2020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07254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2/1/2020 10:48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92159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2/1/2020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3940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2/1/2020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839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2/1/2020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58519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1/31/2020</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34807256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BF9DA-CE78-4D51-99A9-5A6CC3ABA4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43AB49-E2C5-4768-BD8B-DB6612760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8BBA3B-0558-4901-B3C7-DCE257D51B50}"/>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5" name="Footer Placeholder 4">
            <a:extLst>
              <a:ext uri="{FF2B5EF4-FFF2-40B4-BE49-F238E27FC236}">
                <a16:creationId xmlns:a16="http://schemas.microsoft.com/office/drawing/2014/main" id="{6F0719F2-B31C-41AF-9BEB-F25D186FA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CAA3E7-D7E1-42C5-B55B-4C199276C502}"/>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42327130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D618-3F96-4190-B7C0-A931ABD46E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750D3-9935-492E-A797-F61DA6EF6F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21C6E-9200-45A5-8DD7-7850A2DBB38E}"/>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5" name="Footer Placeholder 4">
            <a:extLst>
              <a:ext uri="{FF2B5EF4-FFF2-40B4-BE49-F238E27FC236}">
                <a16:creationId xmlns:a16="http://schemas.microsoft.com/office/drawing/2014/main" id="{387B11EC-BF97-456F-A0FD-ED2E1D6B1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CF44D-8345-49C2-B894-CEC8C9769E39}"/>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4955225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5269-862B-4FF0-98A9-8860A0F35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7AF44C-423D-4F9D-BE1C-EC55C0D405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7E7417-46A1-4F72-A238-FA956D376E03}"/>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5" name="Footer Placeholder 4">
            <a:extLst>
              <a:ext uri="{FF2B5EF4-FFF2-40B4-BE49-F238E27FC236}">
                <a16:creationId xmlns:a16="http://schemas.microsoft.com/office/drawing/2014/main" id="{AD0ECE7C-1220-404D-BCB8-264487872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68C07-FBCC-4230-80DF-7F21ADBB99D1}"/>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40418279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F2597-707F-41C3-A84A-D195447175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70E4F3-8C43-4EA0-94B1-28C594AB5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1160CD-8245-4465-B512-F01E4F9E74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7706A-17B7-47D1-9E65-A2CE773A9803}"/>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6" name="Footer Placeholder 5">
            <a:extLst>
              <a:ext uri="{FF2B5EF4-FFF2-40B4-BE49-F238E27FC236}">
                <a16:creationId xmlns:a16="http://schemas.microsoft.com/office/drawing/2014/main" id="{C8C4E30B-3734-42AC-AE4C-1561DE1524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02CB99-8F6E-4D7E-B373-3DBCD7453F65}"/>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54852440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735A5-6E38-4EEA-844F-655BDDD29F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56421-ECC7-47A1-B6F8-11C431D24F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76BA50-0B99-4396-98C3-8C26AF2AD4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C3647A-875A-44C4-9684-19A4DC28E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B29EA3-1F0C-48F5-A6BD-4997D31E23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4630E9-1411-42AF-96B9-595BF0F40F9A}"/>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8" name="Footer Placeholder 7">
            <a:extLst>
              <a:ext uri="{FF2B5EF4-FFF2-40B4-BE49-F238E27FC236}">
                <a16:creationId xmlns:a16="http://schemas.microsoft.com/office/drawing/2014/main" id="{ED9E10AF-A229-477F-A9FE-08123E87CB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7C4683-F528-4094-9113-1FE5443465E8}"/>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134992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7CDD-A5E1-476F-9E50-9C385606DB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787091-9F55-45B7-993F-7A49355C7641}"/>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4" name="Footer Placeholder 3">
            <a:extLst>
              <a:ext uri="{FF2B5EF4-FFF2-40B4-BE49-F238E27FC236}">
                <a16:creationId xmlns:a16="http://schemas.microsoft.com/office/drawing/2014/main" id="{A94B5DB9-AB8C-4426-B5EC-CB9026D5E9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F6D966-2B9E-463A-834B-0FBF5BDBCE28}"/>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28147136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4CAE98-3240-40DE-8EB4-4C665553D245}"/>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3" name="Footer Placeholder 2">
            <a:extLst>
              <a:ext uri="{FF2B5EF4-FFF2-40B4-BE49-F238E27FC236}">
                <a16:creationId xmlns:a16="http://schemas.microsoft.com/office/drawing/2014/main" id="{511EC112-0B16-42D6-846A-0DE390A392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F0BC03-3573-42B9-899D-01D06E9716F5}"/>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0452119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D0E1-6324-4A40-99C7-31D39C3697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C7D360-2D0E-4424-9EA2-39FB4F3F5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7A0237-5E9B-43BF-A6E9-0050EF4695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EE396-EDA1-4A8C-8022-604BAB235FD3}"/>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6" name="Footer Placeholder 5">
            <a:extLst>
              <a:ext uri="{FF2B5EF4-FFF2-40B4-BE49-F238E27FC236}">
                <a16:creationId xmlns:a16="http://schemas.microsoft.com/office/drawing/2014/main" id="{BB3B79BE-0CAE-42C1-B051-DDD47CF5B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DEA24-A4F7-4D77-9572-98147CDAB7D3}"/>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39254829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D991-96FC-4EF0-83F1-D3EC9E63B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48D859-CA4E-487D-A6F6-5304F03F49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C2E1AFB-5787-4D72-9E40-3DEB2BD69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FDBFC4-A4D7-4DC1-9B69-D30C44391EE0}"/>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6" name="Footer Placeholder 5">
            <a:extLst>
              <a:ext uri="{FF2B5EF4-FFF2-40B4-BE49-F238E27FC236}">
                <a16:creationId xmlns:a16="http://schemas.microsoft.com/office/drawing/2014/main" id="{1AADC324-CAC9-484F-88BB-BAE4F2AD5A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C0EA68-890C-4103-A391-CAB749C7194C}"/>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06352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953F-ED45-459E-A094-E92600DB41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442D5A-9128-4DC3-8388-85F306A883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6E73BF-1E4D-42EC-A4B6-8F2330C8A38B}"/>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5" name="Footer Placeholder 4">
            <a:extLst>
              <a:ext uri="{FF2B5EF4-FFF2-40B4-BE49-F238E27FC236}">
                <a16:creationId xmlns:a16="http://schemas.microsoft.com/office/drawing/2014/main" id="{DE9BAC23-78A7-4474-8B68-0EE5C600B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00A95-D640-44EA-BD4C-7DEF438D1A6B}"/>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8469083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321FC7-2077-423E-97DE-1C13209821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5764DE-6907-4198-B2F6-95164CCA3D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DD694-5F50-4DA3-A193-67B320A27664}"/>
              </a:ext>
            </a:extLst>
          </p:cNvPr>
          <p:cNvSpPr>
            <a:spLocks noGrp="1"/>
          </p:cNvSpPr>
          <p:nvPr>
            <p:ph type="dt" sz="half" idx="10"/>
          </p:nvPr>
        </p:nvSpPr>
        <p:spPr/>
        <p:txBody>
          <a:bodyPr/>
          <a:lstStyle/>
          <a:p>
            <a:fld id="{DCD50AAE-3E19-4FC9-8F48-3B7E1CEC1272}" type="datetimeFigureOut">
              <a:rPr lang="en-US" smtClean="0"/>
              <a:t>1/31/2020</a:t>
            </a:fld>
            <a:endParaRPr lang="en-US"/>
          </a:p>
        </p:txBody>
      </p:sp>
      <p:sp>
        <p:nvSpPr>
          <p:cNvPr id="5" name="Footer Placeholder 4">
            <a:extLst>
              <a:ext uri="{FF2B5EF4-FFF2-40B4-BE49-F238E27FC236}">
                <a16:creationId xmlns:a16="http://schemas.microsoft.com/office/drawing/2014/main" id="{B8FBB8B1-A398-4639-8391-8068114F2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78094-A652-493B-97FB-E06DAAC23A8A}"/>
              </a:ext>
            </a:extLst>
          </p:cNvPr>
          <p:cNvSpPr>
            <a:spLocks noGrp="1"/>
          </p:cNvSpPr>
          <p:nvPr>
            <p:ph type="sldNum" sz="quarter" idx="12"/>
          </p:nvPr>
        </p:nvSpPr>
        <p:spPr/>
        <p:txBody>
          <a:bodyPr/>
          <a:lstStyle/>
          <a:p>
            <a:fld id="{AB937975-B98A-4B77-9EEB-BE19EA686993}" type="slidenum">
              <a:rPr lang="en-US" smtClean="0"/>
              <a:t>‹#›</a:t>
            </a:fld>
            <a:endParaRPr lang="en-US"/>
          </a:p>
        </p:txBody>
      </p:sp>
    </p:spTree>
    <p:extLst>
      <p:ext uri="{BB962C8B-B14F-4D97-AF65-F5344CB8AC3E}">
        <p14:creationId xmlns:p14="http://schemas.microsoft.com/office/powerpoint/2010/main" val="186302022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6554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360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188495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974512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186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455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514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244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282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33979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152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3678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9984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3405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73339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26206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8776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2609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71230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497138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14845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69639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104975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29579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341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13440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7222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196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017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445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799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63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2292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5869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55832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0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1/31/2020</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5052548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82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1/31/2020</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1925121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image" Target="../media/image1.emf"/><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theme" Target="../theme/theme3.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8" Type="http://schemas.openxmlformats.org/officeDocument/2006/relationships/slideLayout" Target="../slideLayouts/slideLayout71.xml"/><Relationship Id="rId3"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 id="214748493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6463916"/>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 id="2147484914" r:id="rId32"/>
    <p:sldLayoutId id="2147484915" r:id="rId33"/>
    <p:sldLayoutId id="2147484916" r:id="rId34"/>
    <p:sldLayoutId id="2147484917" r:id="rId35"/>
    <p:sldLayoutId id="2147484918" r:id="rId36"/>
    <p:sldLayoutId id="214748491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12669E-8BB2-43E6-907B-78CF330727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78BB4B-A983-4DDE-9877-70FACCA20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351AB8-600E-45E2-A69C-2FD9CDA88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D50AAE-3E19-4FC9-8F48-3B7E1CEC1272}" type="datetimeFigureOut">
              <a:rPr lang="en-US" smtClean="0"/>
              <a:t>1/31/2020</a:t>
            </a:fld>
            <a:endParaRPr lang="en-US"/>
          </a:p>
        </p:txBody>
      </p:sp>
      <p:sp>
        <p:nvSpPr>
          <p:cNvPr id="5" name="Footer Placeholder 4">
            <a:extLst>
              <a:ext uri="{FF2B5EF4-FFF2-40B4-BE49-F238E27FC236}">
                <a16:creationId xmlns:a16="http://schemas.microsoft.com/office/drawing/2014/main" id="{E6796953-8B13-4B06-AE5D-7903DBB597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5BDC48-11BA-466C-B771-9405FC538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937975-B98A-4B77-9EEB-BE19EA686993}" type="slidenum">
              <a:rPr lang="en-US" smtClean="0"/>
              <a:t>‹#›</a:t>
            </a:fld>
            <a:endParaRPr lang="en-US"/>
          </a:p>
        </p:txBody>
      </p:sp>
    </p:spTree>
    <p:extLst>
      <p:ext uri="{BB962C8B-B14F-4D97-AF65-F5344CB8AC3E}">
        <p14:creationId xmlns:p14="http://schemas.microsoft.com/office/powerpoint/2010/main" val="963842405"/>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 id="214748493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dotnet/try-conver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nuget.org/packages/Microsoft.Windows.SDK.Contracts"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nuget.org/packages/Microsoft.Toolkit.Wpf.Ui.Control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1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1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4.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svg"/><Relationship Id="rId9" Type="http://schemas.openxmlformats.org/officeDocument/2006/relationships/image" Target="../media/image4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en.wikipedia.org/wiki/.NET_Core" TargetMode="Externa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aka.ms/portabilityAnalyz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425541"/>
            <a:ext cx="7204015" cy="1107996"/>
          </a:xfrm>
        </p:spPr>
        <p:txBody>
          <a:bodyPr/>
          <a:lstStyle/>
          <a:p>
            <a:r>
              <a:rPr lang="en-US" dirty="0"/>
              <a:t>Windows app modernization with .NET Core 3.0, MSIX and </a:t>
            </a:r>
            <a:r>
              <a:rPr lang="en-US" dirty="0" err="1"/>
              <a:t>WinUI</a:t>
            </a:r>
            <a:endParaRPr lang="en-US" dirty="0"/>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8263" y="3997911"/>
            <a:ext cx="4069606" cy="1354217"/>
          </a:xfrm>
        </p:spPr>
        <p:txBody>
          <a:bodyPr/>
          <a:lstStyle/>
          <a:p>
            <a:r>
              <a:rPr lang="en-US" dirty="0"/>
              <a:t>Matteo Pagani</a:t>
            </a:r>
          </a:p>
          <a:p>
            <a:r>
              <a:rPr lang="en-US" dirty="0">
                <a:latin typeface="Segoe UI Light" panose="020B0502040204020203" pitchFamily="34" charset="0"/>
                <a:cs typeface="Segoe UI Light" panose="020B0502040204020203" pitchFamily="34" charset="0"/>
              </a:rPr>
              <a:t>Windows AppConsult Engineer</a:t>
            </a:r>
          </a:p>
          <a:p>
            <a:r>
              <a:rPr lang="en-US" dirty="0">
                <a:latin typeface="Segoe UI Light" panose="020B0502040204020203" pitchFamily="34" charset="0"/>
                <a:cs typeface="Segoe UI Light" panose="020B0502040204020203" pitchFamily="34" charset="0"/>
              </a:rPr>
              <a:t>matteo.pagani@microsoft.com </a:t>
            </a:r>
          </a:p>
          <a:p>
            <a:r>
              <a:rPr lang="en-US" dirty="0">
                <a:latin typeface="Segoe UI Light" panose="020B0502040204020203" pitchFamily="34" charset="0"/>
                <a:cs typeface="Segoe UI Light" panose="020B0502040204020203" pitchFamily="34" charset="0"/>
              </a:rPr>
              <a:t>@qmatteoq</a:t>
            </a:r>
          </a:p>
        </p:txBody>
      </p:sp>
    </p:spTree>
    <p:extLst>
      <p:ext uri="{BB962C8B-B14F-4D97-AF65-F5344CB8AC3E}">
        <p14:creationId xmlns:p14="http://schemas.microsoft.com/office/powerpoint/2010/main" val="36299671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54F6B1-9A29-47D2-8AA6-EA9FFD02BA9D}"/>
              </a:ext>
            </a:extLst>
          </p:cNvPr>
          <p:cNvSpPr>
            <a:spLocks noGrp="1"/>
          </p:cNvSpPr>
          <p:nvPr>
            <p:ph type="body" sz="quarter" idx="10"/>
          </p:nvPr>
        </p:nvSpPr>
        <p:spPr>
          <a:xfrm>
            <a:off x="601978" y="1297126"/>
            <a:ext cx="7951472" cy="1667059"/>
          </a:xfrm>
        </p:spPr>
        <p:txBody>
          <a:bodyPr/>
          <a:lstStyle/>
          <a:p>
            <a:pPr lvl="1">
              <a:lnSpc>
                <a:spcPct val="150000"/>
              </a:lnSpc>
            </a:pPr>
            <a:r>
              <a:rPr lang="en-US" sz="2400" dirty="0">
                <a:hlinkClick r:id="rId3"/>
              </a:rPr>
              <a:t>https://github.com/dotnet/try-convert</a:t>
            </a:r>
            <a:endParaRPr lang="en-US" sz="2400" dirty="0"/>
          </a:p>
          <a:p>
            <a:pPr lvl="1">
              <a:lnSpc>
                <a:spcPct val="150000"/>
              </a:lnSpc>
            </a:pPr>
            <a:r>
              <a:rPr lang="en-US" sz="2400" dirty="0">
                <a:latin typeface="+mn-lt"/>
              </a:rPr>
              <a:t>Will try to convert your old-style project file to the new SDK-style and retarget your executables to .NET Core 3 </a:t>
            </a:r>
          </a:p>
        </p:txBody>
      </p:sp>
      <p:sp>
        <p:nvSpPr>
          <p:cNvPr id="3" name="Title 2">
            <a:extLst>
              <a:ext uri="{FF2B5EF4-FFF2-40B4-BE49-F238E27FC236}">
                <a16:creationId xmlns:a16="http://schemas.microsoft.com/office/drawing/2014/main" id="{4D6FEFBB-5DFC-4490-BA6A-1BC45DEA5EC8}"/>
              </a:ext>
            </a:extLst>
          </p:cNvPr>
          <p:cNvSpPr>
            <a:spLocks noGrp="1"/>
          </p:cNvSpPr>
          <p:nvPr>
            <p:ph type="title"/>
          </p:nvPr>
        </p:nvSpPr>
        <p:spPr/>
        <p:txBody>
          <a:bodyPr/>
          <a:lstStyle/>
          <a:p>
            <a:r>
              <a:rPr lang="en-US"/>
              <a:t>Try to port with the tool</a:t>
            </a:r>
          </a:p>
        </p:txBody>
      </p:sp>
      <p:sp>
        <p:nvSpPr>
          <p:cNvPr id="5" name="TextBox 4">
            <a:extLst>
              <a:ext uri="{FF2B5EF4-FFF2-40B4-BE49-F238E27FC236}">
                <a16:creationId xmlns:a16="http://schemas.microsoft.com/office/drawing/2014/main" id="{EE8612BB-39A9-434E-89C9-5E3AADA6F7F7}"/>
              </a:ext>
            </a:extLst>
          </p:cNvPr>
          <p:cNvSpPr txBox="1"/>
          <p:nvPr/>
        </p:nvSpPr>
        <p:spPr>
          <a:xfrm>
            <a:off x="523151" y="3250113"/>
            <a:ext cx="12281915" cy="3416320"/>
          </a:xfrm>
          <a:prstGeom prst="rect">
            <a:avLst/>
          </a:prstGeom>
          <a:noFill/>
        </p:spPr>
        <p:txBody>
          <a:bodyPr wrap="square">
            <a:spAutoFit/>
          </a:bodyPr>
          <a:lstStyle/>
          <a:p>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Project</a:t>
            </a:r>
            <a:r>
              <a:rPr lang="en-US" sz="1800" dirty="0">
                <a:solidFill>
                  <a:srgbClr val="0000FF"/>
                </a:solidFill>
                <a:latin typeface="Consolas" panose="020B0609020204030204" pitchFamily="49" charset="0"/>
              </a:rPr>
              <a:t> </a:t>
            </a:r>
            <a:r>
              <a:rPr lang="en-US" sz="1800" dirty="0" err="1">
                <a:solidFill>
                  <a:srgbClr val="FF0000"/>
                </a:solidFill>
                <a:latin typeface="Consolas" panose="020B0609020204030204" pitchFamily="49" charset="0"/>
              </a:rPr>
              <a:t>Sdk</a:t>
            </a:r>
            <a:r>
              <a:rPr lang="en-US" sz="1800" dirty="0">
                <a:solidFill>
                  <a:srgbClr val="0000FF"/>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FF"/>
                </a:solidFill>
                <a:latin typeface="Consolas" panose="020B0609020204030204" pitchFamily="49" charset="0"/>
              </a:rPr>
              <a:t>Microsoft.NET.Sdk.WindowsDesktop</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PropertyGroup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OutputType</a:t>
            </a:r>
            <a:r>
              <a:rPr lang="en-US" sz="1800" dirty="0">
                <a:solidFill>
                  <a:srgbClr val="0000FF"/>
                </a:solidFill>
                <a:latin typeface="Consolas" panose="020B0609020204030204" pitchFamily="49" charset="0"/>
              </a:rPr>
              <a:t>&gt;</a:t>
            </a:r>
            <a:r>
              <a:rPr lang="en-US" sz="1800" dirty="0" err="1">
                <a:solidFill>
                  <a:srgbClr val="000000"/>
                </a:solidFill>
                <a:latin typeface="Consolas" panose="020B0609020204030204" pitchFamily="49" charset="0"/>
              </a:rPr>
              <a:t>WinExe</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OutputType</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TargetFramework</a:t>
            </a:r>
            <a:r>
              <a:rPr lang="en-US" sz="1800" dirty="0">
                <a:solidFill>
                  <a:srgbClr val="0000FF"/>
                </a:solidFill>
                <a:latin typeface="Consolas" panose="020B0609020204030204" pitchFamily="49" charset="0"/>
              </a:rPr>
              <a:t>&gt;</a:t>
            </a:r>
            <a:r>
              <a:rPr lang="en-US" sz="1800" dirty="0">
                <a:solidFill>
                  <a:srgbClr val="000000"/>
                </a:solidFill>
                <a:latin typeface="Consolas" panose="020B0609020204030204" pitchFamily="49" charset="0"/>
              </a:rPr>
              <a:t>netcoreapp3.1</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TargetFramework</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UseWPF</a:t>
            </a:r>
            <a:r>
              <a:rPr lang="en-US" sz="1800" dirty="0">
                <a:solidFill>
                  <a:srgbClr val="0000FF"/>
                </a:solidFill>
                <a:latin typeface="Consolas" panose="020B0609020204030204" pitchFamily="49" charset="0"/>
              </a:rPr>
              <a:t>&gt;</a:t>
            </a:r>
            <a:r>
              <a:rPr lang="en-US" sz="1800" dirty="0">
                <a:solidFill>
                  <a:srgbClr val="000000"/>
                </a:solidFill>
                <a:latin typeface="Consolas" panose="020B0609020204030204" pitchFamily="49" charset="0"/>
              </a:rPr>
              <a:t>true</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UseWPF</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PropertyGroup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ItemGroup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PackageReference</a:t>
            </a:r>
            <a:r>
              <a:rPr lang="en-US" sz="1800" dirty="0">
                <a:solidFill>
                  <a:srgbClr val="0000FF"/>
                </a:solidFill>
                <a:latin typeface="Consolas" panose="020B0609020204030204" pitchFamily="49" charset="0"/>
              </a:rPr>
              <a:t> </a:t>
            </a:r>
            <a:r>
              <a:rPr lang="en-US" sz="1800" dirty="0">
                <a:solidFill>
                  <a:srgbClr val="FF0000"/>
                </a:solidFill>
                <a:latin typeface="Consolas" panose="020B0609020204030204" pitchFamily="49" charset="0"/>
              </a:rPr>
              <a:t>Include</a:t>
            </a:r>
            <a:r>
              <a:rPr lang="en-US" sz="1800" dirty="0">
                <a:solidFill>
                  <a:srgbClr val="0000FF"/>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FF"/>
                </a:solidFill>
                <a:latin typeface="Consolas" panose="020B0609020204030204" pitchFamily="49" charset="0"/>
              </a:rPr>
              <a:t>Microsoft.Windows.SDK.Contracts</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 </a:t>
            </a:r>
            <a:r>
              <a:rPr lang="en-US" sz="1800" dirty="0">
                <a:solidFill>
                  <a:srgbClr val="FF0000"/>
                </a:solidFill>
                <a:latin typeface="Consolas" panose="020B0609020204030204" pitchFamily="49" charset="0"/>
              </a:rPr>
              <a:t>Version</a:t>
            </a:r>
            <a:r>
              <a:rPr lang="en-US" sz="1800" dirty="0">
                <a:solidFill>
                  <a:srgbClr val="0000FF"/>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10.0.18362.2005</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 /&gt;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ItemGroup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Project</a:t>
            </a:r>
            <a:r>
              <a:rPr lang="en-US" sz="1800" dirty="0">
                <a:solidFill>
                  <a:srgbClr val="0000FF"/>
                </a:solidFill>
                <a:latin typeface="Consolas" panose="020B0609020204030204" pitchFamily="49" charset="0"/>
              </a:rPr>
              <a:t>&gt;</a:t>
            </a:r>
            <a:endParaRPr lang="en-US" dirty="0"/>
          </a:p>
        </p:txBody>
      </p:sp>
    </p:spTree>
    <p:extLst>
      <p:ext uri="{BB962C8B-B14F-4D97-AF65-F5344CB8AC3E}">
        <p14:creationId xmlns:p14="http://schemas.microsoft.com/office/powerpoint/2010/main" val="39447685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Access to platform and device APIs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738664"/>
          </a:xfrm>
        </p:spPr>
        <p:txBody>
          <a:bodyPr/>
          <a:lstStyle/>
          <a:p>
            <a:r>
              <a:rPr lang="en-US" sz="1600" dirty="0">
                <a:solidFill>
                  <a:schemeClr val="tx1">
                    <a:lumMod val="75000"/>
                  </a:schemeClr>
                </a:solidFill>
              </a:rPr>
              <a:t>Modern and accessible UI and input</a:t>
            </a:r>
          </a:p>
          <a:p>
            <a:r>
              <a:rPr lang="en-US" sz="1600" dirty="0">
                <a:solidFill>
                  <a:schemeClr val="tx1">
                    <a:lumMod val="75000"/>
                  </a:schemeClr>
                </a:solidFill>
              </a:rPr>
              <a:t>Seamless application deployment, updates, and optimized for DevOps</a:t>
            </a:r>
          </a:p>
          <a:p>
            <a:endParaRPr lang="en-US" sz="1600" dirty="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787002"/>
            <a:ext cx="9144000"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p:txBody>
      </p:sp>
    </p:spTree>
    <p:extLst>
      <p:ext uri="{BB962C8B-B14F-4D97-AF65-F5344CB8AC3E}">
        <p14:creationId xmlns:p14="http://schemas.microsoft.com/office/powerpoint/2010/main" val="120751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666D-1EE1-47A9-9684-2791349A76BE}"/>
              </a:ext>
            </a:extLst>
          </p:cNvPr>
          <p:cNvSpPr>
            <a:spLocks noGrp="1"/>
          </p:cNvSpPr>
          <p:nvPr>
            <p:ph type="title"/>
          </p:nvPr>
        </p:nvSpPr>
        <p:spPr/>
        <p:txBody>
          <a:bodyPr/>
          <a:lstStyle/>
          <a:p>
            <a:r>
              <a:rPr lang="en-US" sz="3600">
                <a:solidFill>
                  <a:schemeClr val="tx1"/>
                </a:solidFill>
              </a:rPr>
              <a:t>Evolving th</a:t>
            </a:r>
            <a:r>
              <a:rPr lang="en-US"/>
              <a:t>e Windows 10 platform</a:t>
            </a:r>
          </a:p>
        </p:txBody>
      </p:sp>
      <p:sp>
        <p:nvSpPr>
          <p:cNvPr id="10" name="Text Placeholder 9">
            <a:extLst>
              <a:ext uri="{FF2B5EF4-FFF2-40B4-BE49-F238E27FC236}">
                <a16:creationId xmlns:a16="http://schemas.microsoft.com/office/drawing/2014/main" id="{F033C745-C478-450F-9191-27BE5997AFE0}"/>
              </a:ext>
            </a:extLst>
          </p:cNvPr>
          <p:cNvSpPr>
            <a:spLocks noGrp="1"/>
          </p:cNvSpPr>
          <p:nvPr>
            <p:ph type="body" sz="quarter" idx="10"/>
          </p:nvPr>
        </p:nvSpPr>
        <p:spPr>
          <a:xfrm>
            <a:off x="586390" y="1434370"/>
            <a:ext cx="11018520" cy="861774"/>
          </a:xfrm>
        </p:spPr>
        <p:txBody>
          <a:bodyPr/>
          <a:lstStyle/>
          <a:p>
            <a:r>
              <a:rPr lang="en-US"/>
              <a:t>Microsoft is transforming </a:t>
            </a:r>
            <a:r>
              <a:rPr lang="en-US" i="1"/>
              <a:t>how</a:t>
            </a:r>
            <a:r>
              <a:rPr lang="en-US"/>
              <a:t> we deliver key Windows 10 platform technologies to you to be more </a:t>
            </a:r>
            <a:r>
              <a:rPr lang="en-US" i="1"/>
              <a:t>agile</a:t>
            </a:r>
            <a:r>
              <a:rPr lang="en-US"/>
              <a:t>, </a:t>
            </a:r>
            <a:r>
              <a:rPr lang="en-US" i="1"/>
              <a:t>interoperable</a:t>
            </a:r>
            <a:r>
              <a:rPr lang="en-US"/>
              <a:t>, and </a:t>
            </a:r>
            <a:r>
              <a:rPr lang="en-US" i="1"/>
              <a:t>open.</a:t>
            </a:r>
            <a:endParaRPr lang="en-US"/>
          </a:p>
        </p:txBody>
      </p:sp>
      <p:grpSp>
        <p:nvGrpSpPr>
          <p:cNvPr id="5" name="Group 4">
            <a:extLst>
              <a:ext uri="{FF2B5EF4-FFF2-40B4-BE49-F238E27FC236}">
                <a16:creationId xmlns:a16="http://schemas.microsoft.com/office/drawing/2014/main" id="{FDBF2AF3-89BD-413A-B16F-3B182A1972AE}"/>
              </a:ext>
            </a:extLst>
          </p:cNvPr>
          <p:cNvGrpSpPr/>
          <p:nvPr/>
        </p:nvGrpSpPr>
        <p:grpSpPr>
          <a:xfrm>
            <a:off x="586390" y="3694282"/>
            <a:ext cx="2849274" cy="2706518"/>
            <a:chOff x="586389" y="3694282"/>
            <a:chExt cx="2849274" cy="2706518"/>
          </a:xfrm>
        </p:grpSpPr>
        <p:sp>
          <p:nvSpPr>
            <p:cNvPr id="247" name="TextBox 246">
              <a:extLst>
                <a:ext uri="{FF2B5EF4-FFF2-40B4-BE49-F238E27FC236}">
                  <a16:creationId xmlns:a16="http://schemas.microsoft.com/office/drawing/2014/main" id="{59BFC74B-D330-42CA-A1F2-A3D2C02525E5}"/>
                </a:ext>
              </a:extLst>
            </p:cNvPr>
            <p:cNvSpPr txBox="1"/>
            <p:nvPr/>
          </p:nvSpPr>
          <p:spPr>
            <a:xfrm>
              <a:off x="586390" y="6093023"/>
              <a:ext cx="2276809"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Desktop/Win32</a:t>
              </a:r>
            </a:p>
          </p:txBody>
        </p:sp>
        <p:grpSp>
          <p:nvGrpSpPr>
            <p:cNvPr id="248" name="Group 247">
              <a:extLst>
                <a:ext uri="{FF2B5EF4-FFF2-40B4-BE49-F238E27FC236}">
                  <a16:creationId xmlns:a16="http://schemas.microsoft.com/office/drawing/2014/main" id="{667D3D56-D905-452C-8C39-48C2FA3F64AF}"/>
                </a:ext>
              </a:extLst>
            </p:cNvPr>
            <p:cNvGrpSpPr/>
            <p:nvPr/>
          </p:nvGrpSpPr>
          <p:grpSpPr>
            <a:xfrm>
              <a:off x="586389" y="3694282"/>
              <a:ext cx="2849274" cy="2281081"/>
              <a:chOff x="1150483" y="3444259"/>
              <a:chExt cx="2787544" cy="2231658"/>
            </a:xfrm>
          </p:grpSpPr>
          <p:sp>
            <p:nvSpPr>
              <p:cNvPr id="249" name="Cube 248">
                <a:extLst>
                  <a:ext uri="{FF2B5EF4-FFF2-40B4-BE49-F238E27FC236}">
                    <a16:creationId xmlns:a16="http://schemas.microsoft.com/office/drawing/2014/main" id="{C8E3A0C7-D1DA-4D95-AE50-E1877BFDC42A}"/>
                  </a:ext>
                </a:extLst>
              </p:cNvPr>
              <p:cNvSpPr/>
              <p:nvPr/>
            </p:nvSpPr>
            <p:spPr bwMode="auto">
              <a:xfrm>
                <a:off x="1510597"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Cube 249">
                <a:extLst>
                  <a:ext uri="{FF2B5EF4-FFF2-40B4-BE49-F238E27FC236}">
                    <a16:creationId xmlns:a16="http://schemas.microsoft.com/office/drawing/2014/main" id="{B9FFF9B0-098E-4B57-A28E-DF825098BBCF}"/>
                  </a:ext>
                </a:extLst>
              </p:cNvPr>
              <p:cNvSpPr/>
              <p:nvPr/>
            </p:nvSpPr>
            <p:spPr bwMode="auto">
              <a:xfrm>
                <a:off x="2070631"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1" name="Cube 250">
                <a:extLst>
                  <a:ext uri="{FF2B5EF4-FFF2-40B4-BE49-F238E27FC236}">
                    <a16:creationId xmlns:a16="http://schemas.microsoft.com/office/drawing/2014/main" id="{95FEA13C-AFCD-4AB0-9C79-C249A5827E28}"/>
                  </a:ext>
                </a:extLst>
              </p:cNvPr>
              <p:cNvSpPr/>
              <p:nvPr/>
            </p:nvSpPr>
            <p:spPr bwMode="auto">
              <a:xfrm>
                <a:off x="2634900"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2" name="Cube 251">
                <a:extLst>
                  <a:ext uri="{FF2B5EF4-FFF2-40B4-BE49-F238E27FC236}">
                    <a16:creationId xmlns:a16="http://schemas.microsoft.com/office/drawing/2014/main" id="{21A6330C-A2D0-4B0B-B3F9-896E467EFEC3}"/>
                  </a:ext>
                </a:extLst>
              </p:cNvPr>
              <p:cNvSpPr/>
              <p:nvPr/>
            </p:nvSpPr>
            <p:spPr bwMode="auto">
              <a:xfrm>
                <a:off x="1330541" y="474763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3" name="Cube 252">
                <a:extLst>
                  <a:ext uri="{FF2B5EF4-FFF2-40B4-BE49-F238E27FC236}">
                    <a16:creationId xmlns:a16="http://schemas.microsoft.com/office/drawing/2014/main" id="{AA6C53A2-1CEB-47F8-BFDC-6141E368C2BB}"/>
                  </a:ext>
                </a:extLst>
              </p:cNvPr>
              <p:cNvSpPr/>
              <p:nvPr/>
            </p:nvSpPr>
            <p:spPr bwMode="auto">
              <a:xfrm>
                <a:off x="1890573" y="4747636"/>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4" name="Cube 253">
                <a:extLst>
                  <a:ext uri="{FF2B5EF4-FFF2-40B4-BE49-F238E27FC236}">
                    <a16:creationId xmlns:a16="http://schemas.microsoft.com/office/drawing/2014/main" id="{D983F772-F19C-42AD-881B-BA062800A094}"/>
                  </a:ext>
                </a:extLst>
              </p:cNvPr>
              <p:cNvSpPr/>
              <p:nvPr/>
            </p:nvSpPr>
            <p:spPr bwMode="auto">
              <a:xfrm>
                <a:off x="2454842" y="4747636"/>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5" name="Cube 254">
                <a:extLst>
                  <a:ext uri="{FF2B5EF4-FFF2-40B4-BE49-F238E27FC236}">
                    <a16:creationId xmlns:a16="http://schemas.microsoft.com/office/drawing/2014/main" id="{DB209A90-ABBF-4B7F-A637-233D85BE8982}"/>
                  </a:ext>
                </a:extLst>
              </p:cNvPr>
              <p:cNvSpPr/>
              <p:nvPr/>
            </p:nvSpPr>
            <p:spPr bwMode="auto">
              <a:xfrm>
                <a:off x="1150483"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6" name="Cube 255">
                <a:extLst>
                  <a:ext uri="{FF2B5EF4-FFF2-40B4-BE49-F238E27FC236}">
                    <a16:creationId xmlns:a16="http://schemas.microsoft.com/office/drawing/2014/main" id="{B9EAD7CA-0773-4557-B3E8-42DF597FCF50}"/>
                  </a:ext>
                </a:extLst>
              </p:cNvPr>
              <p:cNvSpPr/>
              <p:nvPr/>
            </p:nvSpPr>
            <p:spPr bwMode="auto">
              <a:xfrm>
                <a:off x="1710546"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7" name="Cube 256">
                <a:extLst>
                  <a:ext uri="{FF2B5EF4-FFF2-40B4-BE49-F238E27FC236}">
                    <a16:creationId xmlns:a16="http://schemas.microsoft.com/office/drawing/2014/main" id="{2880D1C8-0595-470F-8F92-62193DCFC9A1}"/>
                  </a:ext>
                </a:extLst>
              </p:cNvPr>
              <p:cNvSpPr/>
              <p:nvPr/>
            </p:nvSpPr>
            <p:spPr bwMode="auto">
              <a:xfrm>
                <a:off x="2270609"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8" name="Cube 257">
                <a:extLst>
                  <a:ext uri="{FF2B5EF4-FFF2-40B4-BE49-F238E27FC236}">
                    <a16:creationId xmlns:a16="http://schemas.microsoft.com/office/drawing/2014/main" id="{19E3A686-9D82-4D92-9C48-B91606152A5A}"/>
                  </a:ext>
                </a:extLst>
              </p:cNvPr>
              <p:cNvSpPr/>
              <p:nvPr/>
            </p:nvSpPr>
            <p:spPr bwMode="auto">
              <a:xfrm>
                <a:off x="1510597"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Cube 258">
                <a:extLst>
                  <a:ext uri="{FF2B5EF4-FFF2-40B4-BE49-F238E27FC236}">
                    <a16:creationId xmlns:a16="http://schemas.microsoft.com/office/drawing/2014/main" id="{F73939E9-DC2A-4776-880F-4374D7A84D77}"/>
                  </a:ext>
                </a:extLst>
              </p:cNvPr>
              <p:cNvSpPr/>
              <p:nvPr/>
            </p:nvSpPr>
            <p:spPr bwMode="auto">
              <a:xfrm>
                <a:off x="2070631"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Cube 259">
                <a:extLst>
                  <a:ext uri="{FF2B5EF4-FFF2-40B4-BE49-F238E27FC236}">
                    <a16:creationId xmlns:a16="http://schemas.microsoft.com/office/drawing/2014/main" id="{67893B8C-526C-4AD0-8B74-D8E91AC618AE}"/>
                  </a:ext>
                </a:extLst>
              </p:cNvPr>
              <p:cNvSpPr/>
              <p:nvPr/>
            </p:nvSpPr>
            <p:spPr bwMode="auto">
              <a:xfrm>
                <a:off x="2634900"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1" name="Cube 260">
                <a:extLst>
                  <a:ext uri="{FF2B5EF4-FFF2-40B4-BE49-F238E27FC236}">
                    <a16:creationId xmlns:a16="http://schemas.microsoft.com/office/drawing/2014/main" id="{616D829E-BDE6-484A-9C6D-289C68026DFF}"/>
                  </a:ext>
                </a:extLst>
              </p:cNvPr>
              <p:cNvSpPr/>
              <p:nvPr/>
            </p:nvSpPr>
            <p:spPr bwMode="auto">
              <a:xfrm>
                <a:off x="1330541" y="418577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2" name="Cube 261">
                <a:extLst>
                  <a:ext uri="{FF2B5EF4-FFF2-40B4-BE49-F238E27FC236}">
                    <a16:creationId xmlns:a16="http://schemas.microsoft.com/office/drawing/2014/main" id="{984FDBFF-992E-413B-BE05-FF9873B73EDC}"/>
                  </a:ext>
                </a:extLst>
              </p:cNvPr>
              <p:cNvSpPr/>
              <p:nvPr/>
            </p:nvSpPr>
            <p:spPr bwMode="auto">
              <a:xfrm>
                <a:off x="1890573" y="4185772"/>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3" name="Cube 262">
                <a:extLst>
                  <a:ext uri="{FF2B5EF4-FFF2-40B4-BE49-F238E27FC236}">
                    <a16:creationId xmlns:a16="http://schemas.microsoft.com/office/drawing/2014/main" id="{2A2C63CF-D1CF-4E08-81FD-CDFC8A109A3A}"/>
                  </a:ext>
                </a:extLst>
              </p:cNvPr>
              <p:cNvSpPr/>
              <p:nvPr/>
            </p:nvSpPr>
            <p:spPr bwMode="auto">
              <a:xfrm>
                <a:off x="2454842" y="4185772"/>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4" name="Cube 263">
                <a:extLst>
                  <a:ext uri="{FF2B5EF4-FFF2-40B4-BE49-F238E27FC236}">
                    <a16:creationId xmlns:a16="http://schemas.microsoft.com/office/drawing/2014/main" id="{2E24E797-8C27-4EF8-9436-DAF62731E72E}"/>
                  </a:ext>
                </a:extLst>
              </p:cNvPr>
              <p:cNvSpPr/>
              <p:nvPr/>
            </p:nvSpPr>
            <p:spPr bwMode="auto">
              <a:xfrm>
                <a:off x="1150483"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5" name="Cube 264">
                <a:extLst>
                  <a:ext uri="{FF2B5EF4-FFF2-40B4-BE49-F238E27FC236}">
                    <a16:creationId xmlns:a16="http://schemas.microsoft.com/office/drawing/2014/main" id="{C938FF4D-6AD9-43CE-BDEF-ED4B6E14F4B1}"/>
                  </a:ext>
                </a:extLst>
              </p:cNvPr>
              <p:cNvSpPr/>
              <p:nvPr/>
            </p:nvSpPr>
            <p:spPr bwMode="auto">
              <a:xfrm>
                <a:off x="1710546"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6" name="Cube 265">
                <a:extLst>
                  <a:ext uri="{FF2B5EF4-FFF2-40B4-BE49-F238E27FC236}">
                    <a16:creationId xmlns:a16="http://schemas.microsoft.com/office/drawing/2014/main" id="{366195F8-77DA-4836-8EB4-64944189B35D}"/>
                  </a:ext>
                </a:extLst>
              </p:cNvPr>
              <p:cNvSpPr/>
              <p:nvPr/>
            </p:nvSpPr>
            <p:spPr bwMode="auto">
              <a:xfrm>
                <a:off x="2270609"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7" name="Cube 266">
                <a:extLst>
                  <a:ext uri="{FF2B5EF4-FFF2-40B4-BE49-F238E27FC236}">
                    <a16:creationId xmlns:a16="http://schemas.microsoft.com/office/drawing/2014/main" id="{351A04D2-AB08-443D-AD21-043516A269B8}"/>
                  </a:ext>
                </a:extLst>
              </p:cNvPr>
              <p:cNvSpPr/>
              <p:nvPr/>
            </p:nvSpPr>
            <p:spPr bwMode="auto">
              <a:xfrm>
                <a:off x="1510597"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8" name="Cube 267">
                <a:extLst>
                  <a:ext uri="{FF2B5EF4-FFF2-40B4-BE49-F238E27FC236}">
                    <a16:creationId xmlns:a16="http://schemas.microsoft.com/office/drawing/2014/main" id="{86F9168C-48F1-4D2B-A685-4670D29849E3}"/>
                  </a:ext>
                </a:extLst>
              </p:cNvPr>
              <p:cNvSpPr/>
              <p:nvPr/>
            </p:nvSpPr>
            <p:spPr bwMode="auto">
              <a:xfrm>
                <a:off x="2070660"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Cube 268">
                <a:extLst>
                  <a:ext uri="{FF2B5EF4-FFF2-40B4-BE49-F238E27FC236}">
                    <a16:creationId xmlns:a16="http://schemas.microsoft.com/office/drawing/2014/main" id="{77C0DEA9-EDBA-4C5B-B188-EF9D06CBEBDB}"/>
                  </a:ext>
                </a:extLst>
              </p:cNvPr>
              <p:cNvSpPr/>
              <p:nvPr/>
            </p:nvSpPr>
            <p:spPr bwMode="auto">
              <a:xfrm>
                <a:off x="2630723"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0" name="Cube 269">
                <a:extLst>
                  <a:ext uri="{FF2B5EF4-FFF2-40B4-BE49-F238E27FC236}">
                    <a16:creationId xmlns:a16="http://schemas.microsoft.com/office/drawing/2014/main" id="{1F7A8E44-D0FF-49D0-A7B5-55232DBDE8A0}"/>
                  </a:ext>
                </a:extLst>
              </p:cNvPr>
              <p:cNvSpPr/>
              <p:nvPr/>
            </p:nvSpPr>
            <p:spPr bwMode="auto">
              <a:xfrm>
                <a:off x="1330541" y="3624678"/>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1" name="Cube 270">
                <a:extLst>
                  <a:ext uri="{FF2B5EF4-FFF2-40B4-BE49-F238E27FC236}">
                    <a16:creationId xmlns:a16="http://schemas.microsoft.com/office/drawing/2014/main" id="{CEC9584B-76D3-4FBF-BEBF-8143081AF210}"/>
                  </a:ext>
                </a:extLst>
              </p:cNvPr>
              <p:cNvSpPr/>
              <p:nvPr/>
            </p:nvSpPr>
            <p:spPr bwMode="auto">
              <a:xfrm>
                <a:off x="1890604"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2" name="Cube 271">
                <a:extLst>
                  <a:ext uri="{FF2B5EF4-FFF2-40B4-BE49-F238E27FC236}">
                    <a16:creationId xmlns:a16="http://schemas.microsoft.com/office/drawing/2014/main" id="{9F0C22E3-DCCF-40B8-99E5-AB2AF90B1983}"/>
                  </a:ext>
                </a:extLst>
              </p:cNvPr>
              <p:cNvSpPr/>
              <p:nvPr/>
            </p:nvSpPr>
            <p:spPr bwMode="auto">
              <a:xfrm>
                <a:off x="2450667"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3" name="Cube 272">
                <a:extLst>
                  <a:ext uri="{FF2B5EF4-FFF2-40B4-BE49-F238E27FC236}">
                    <a16:creationId xmlns:a16="http://schemas.microsoft.com/office/drawing/2014/main" id="{0E41A539-62CE-4420-8CE2-9342D3A0D0D9}"/>
                  </a:ext>
                </a:extLst>
              </p:cNvPr>
              <p:cNvSpPr/>
              <p:nvPr/>
            </p:nvSpPr>
            <p:spPr bwMode="auto">
              <a:xfrm>
                <a:off x="1150483"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4" name="Cube 273">
                <a:extLst>
                  <a:ext uri="{FF2B5EF4-FFF2-40B4-BE49-F238E27FC236}">
                    <a16:creationId xmlns:a16="http://schemas.microsoft.com/office/drawing/2014/main" id="{047988AF-D1C8-49F0-9A43-86A7A7D24340}"/>
                  </a:ext>
                </a:extLst>
              </p:cNvPr>
              <p:cNvSpPr/>
              <p:nvPr/>
            </p:nvSpPr>
            <p:spPr bwMode="auto">
              <a:xfrm>
                <a:off x="1710546"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Cube 274">
                <a:extLst>
                  <a:ext uri="{FF2B5EF4-FFF2-40B4-BE49-F238E27FC236}">
                    <a16:creationId xmlns:a16="http://schemas.microsoft.com/office/drawing/2014/main" id="{9140DA41-307B-4694-8385-0C53B6580F71}"/>
                  </a:ext>
                </a:extLst>
              </p:cNvPr>
              <p:cNvSpPr/>
              <p:nvPr/>
            </p:nvSpPr>
            <p:spPr bwMode="auto">
              <a:xfrm>
                <a:off x="2270609"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6" name="Cube 275">
                <a:extLst>
                  <a:ext uri="{FF2B5EF4-FFF2-40B4-BE49-F238E27FC236}">
                    <a16:creationId xmlns:a16="http://schemas.microsoft.com/office/drawing/2014/main" id="{DAD8EA63-BDC0-4D95-891E-86746DAEC228}"/>
                  </a:ext>
                </a:extLst>
              </p:cNvPr>
              <p:cNvSpPr/>
              <p:nvPr/>
            </p:nvSpPr>
            <p:spPr bwMode="auto">
              <a:xfrm>
                <a:off x="3190786" y="45695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7" name="Cube 276">
                <a:extLst>
                  <a:ext uri="{FF2B5EF4-FFF2-40B4-BE49-F238E27FC236}">
                    <a16:creationId xmlns:a16="http://schemas.microsoft.com/office/drawing/2014/main" id="{731D29D6-F2ED-417B-9FA3-CE86C11D93D1}"/>
                  </a:ext>
                </a:extLst>
              </p:cNvPr>
              <p:cNvSpPr/>
              <p:nvPr/>
            </p:nvSpPr>
            <p:spPr bwMode="auto">
              <a:xfrm>
                <a:off x="3010729" y="4749174"/>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8" name="Cube 277">
                <a:extLst>
                  <a:ext uri="{FF2B5EF4-FFF2-40B4-BE49-F238E27FC236}">
                    <a16:creationId xmlns:a16="http://schemas.microsoft.com/office/drawing/2014/main" id="{37416A94-C647-41AB-B7AD-E4E65B454AB2}"/>
                  </a:ext>
                </a:extLst>
              </p:cNvPr>
              <p:cNvSpPr/>
              <p:nvPr/>
            </p:nvSpPr>
            <p:spPr bwMode="auto">
              <a:xfrm>
                <a:off x="2830672"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9" name="Cube 278">
                <a:extLst>
                  <a:ext uri="{FF2B5EF4-FFF2-40B4-BE49-F238E27FC236}">
                    <a16:creationId xmlns:a16="http://schemas.microsoft.com/office/drawing/2014/main" id="{2BA7BAC9-A6C3-44F2-AAB6-7D60DF8259A9}"/>
                  </a:ext>
                </a:extLst>
              </p:cNvPr>
              <p:cNvSpPr/>
              <p:nvPr/>
            </p:nvSpPr>
            <p:spPr bwMode="auto">
              <a:xfrm>
                <a:off x="3190786" y="4007661"/>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0" name="Cube 279">
                <a:extLst>
                  <a:ext uri="{FF2B5EF4-FFF2-40B4-BE49-F238E27FC236}">
                    <a16:creationId xmlns:a16="http://schemas.microsoft.com/office/drawing/2014/main" id="{765B7A9F-3354-42B1-B3B4-71DA74BAC030}"/>
                  </a:ext>
                </a:extLst>
              </p:cNvPr>
              <p:cNvSpPr/>
              <p:nvPr/>
            </p:nvSpPr>
            <p:spPr bwMode="auto">
              <a:xfrm>
                <a:off x="3010729" y="418731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1" name="Cube 280">
                <a:extLst>
                  <a:ext uri="{FF2B5EF4-FFF2-40B4-BE49-F238E27FC236}">
                    <a16:creationId xmlns:a16="http://schemas.microsoft.com/office/drawing/2014/main" id="{6C63AC4E-BC6A-48E3-ADEA-ED15E00732A7}"/>
                  </a:ext>
                </a:extLst>
              </p:cNvPr>
              <p:cNvSpPr/>
              <p:nvPr/>
            </p:nvSpPr>
            <p:spPr bwMode="auto">
              <a:xfrm>
                <a:off x="2830672"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82" name="Cube 281">
                <a:extLst>
                  <a:ext uri="{FF2B5EF4-FFF2-40B4-BE49-F238E27FC236}">
                    <a16:creationId xmlns:a16="http://schemas.microsoft.com/office/drawing/2014/main" id="{A9AC6206-EB0E-4ADC-9B7E-B526FF6FBF2F}"/>
                  </a:ext>
                </a:extLst>
              </p:cNvPr>
              <p:cNvSpPr/>
              <p:nvPr/>
            </p:nvSpPr>
            <p:spPr bwMode="auto">
              <a:xfrm>
                <a:off x="3190786"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Cube 282">
                <a:extLst>
                  <a:ext uri="{FF2B5EF4-FFF2-40B4-BE49-F238E27FC236}">
                    <a16:creationId xmlns:a16="http://schemas.microsoft.com/office/drawing/2014/main" id="{316D4C81-3882-4E46-ADFB-C549AF2E3EB4}"/>
                  </a:ext>
                </a:extLst>
              </p:cNvPr>
              <p:cNvSpPr/>
              <p:nvPr/>
            </p:nvSpPr>
            <p:spPr bwMode="auto">
              <a:xfrm>
                <a:off x="3010729"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4" name="Cube 283">
                <a:extLst>
                  <a:ext uri="{FF2B5EF4-FFF2-40B4-BE49-F238E27FC236}">
                    <a16:creationId xmlns:a16="http://schemas.microsoft.com/office/drawing/2014/main" id="{3D3FCA17-10A7-4A67-8D5B-13FD354E03CE}"/>
                  </a:ext>
                </a:extLst>
              </p:cNvPr>
              <p:cNvSpPr/>
              <p:nvPr/>
            </p:nvSpPr>
            <p:spPr bwMode="auto">
              <a:xfrm>
                <a:off x="2830672"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F660DD6F-391C-4886-8F3C-43F7A4F8E165}"/>
              </a:ext>
            </a:extLst>
          </p:cNvPr>
          <p:cNvGrpSpPr/>
          <p:nvPr/>
        </p:nvGrpSpPr>
        <p:grpSpPr>
          <a:xfrm>
            <a:off x="8755636" y="3694281"/>
            <a:ext cx="2849274" cy="2706519"/>
            <a:chOff x="8756336" y="3694281"/>
            <a:chExt cx="2849274" cy="2706519"/>
          </a:xfrm>
        </p:grpSpPr>
        <p:sp>
          <p:nvSpPr>
            <p:cNvPr id="286" name="TextBox 285">
              <a:extLst>
                <a:ext uri="{FF2B5EF4-FFF2-40B4-BE49-F238E27FC236}">
                  <a16:creationId xmlns:a16="http://schemas.microsoft.com/office/drawing/2014/main" id="{647F730D-C0BB-4ECC-839A-C6FD65C6F37A}"/>
                </a:ext>
              </a:extLst>
            </p:cNvPr>
            <p:cNvSpPr txBox="1"/>
            <p:nvPr/>
          </p:nvSpPr>
          <p:spPr>
            <a:xfrm>
              <a:off x="8756338" y="6093023"/>
              <a:ext cx="2276809"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Universal/WinRT</a:t>
              </a:r>
            </a:p>
          </p:txBody>
        </p:sp>
        <p:grpSp>
          <p:nvGrpSpPr>
            <p:cNvPr id="287" name="Group 286">
              <a:extLst>
                <a:ext uri="{FF2B5EF4-FFF2-40B4-BE49-F238E27FC236}">
                  <a16:creationId xmlns:a16="http://schemas.microsoft.com/office/drawing/2014/main" id="{0DAC9C2A-F261-41CF-BBE8-608DFBDE261C}"/>
                </a:ext>
              </a:extLst>
            </p:cNvPr>
            <p:cNvGrpSpPr/>
            <p:nvPr/>
          </p:nvGrpSpPr>
          <p:grpSpPr>
            <a:xfrm>
              <a:off x="8756336" y="3694281"/>
              <a:ext cx="2849274" cy="2281081"/>
              <a:chOff x="1150483" y="3444259"/>
              <a:chExt cx="2787544" cy="2231658"/>
            </a:xfrm>
          </p:grpSpPr>
          <p:sp>
            <p:nvSpPr>
              <p:cNvPr id="288" name="Cube 287">
                <a:extLst>
                  <a:ext uri="{FF2B5EF4-FFF2-40B4-BE49-F238E27FC236}">
                    <a16:creationId xmlns:a16="http://schemas.microsoft.com/office/drawing/2014/main" id="{1FD3AACF-F9B7-4349-83CD-3795BB196BEF}"/>
                  </a:ext>
                </a:extLst>
              </p:cNvPr>
              <p:cNvSpPr/>
              <p:nvPr/>
            </p:nvSpPr>
            <p:spPr bwMode="auto">
              <a:xfrm>
                <a:off x="1510597"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9" name="Cube 288">
                <a:extLst>
                  <a:ext uri="{FF2B5EF4-FFF2-40B4-BE49-F238E27FC236}">
                    <a16:creationId xmlns:a16="http://schemas.microsoft.com/office/drawing/2014/main" id="{5F588699-0CDF-4072-8364-DB5D44DE5F6B}"/>
                  </a:ext>
                </a:extLst>
              </p:cNvPr>
              <p:cNvSpPr/>
              <p:nvPr/>
            </p:nvSpPr>
            <p:spPr bwMode="auto">
              <a:xfrm>
                <a:off x="2070631"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0" name="Cube 289">
                <a:extLst>
                  <a:ext uri="{FF2B5EF4-FFF2-40B4-BE49-F238E27FC236}">
                    <a16:creationId xmlns:a16="http://schemas.microsoft.com/office/drawing/2014/main" id="{62DDE076-1DB3-482A-964B-49D910AD481C}"/>
                  </a:ext>
                </a:extLst>
              </p:cNvPr>
              <p:cNvSpPr/>
              <p:nvPr/>
            </p:nvSpPr>
            <p:spPr bwMode="auto">
              <a:xfrm>
                <a:off x="2634900"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1" name="Cube 290">
                <a:extLst>
                  <a:ext uri="{FF2B5EF4-FFF2-40B4-BE49-F238E27FC236}">
                    <a16:creationId xmlns:a16="http://schemas.microsoft.com/office/drawing/2014/main" id="{481147E3-907D-4671-840C-1281BFF10548}"/>
                  </a:ext>
                </a:extLst>
              </p:cNvPr>
              <p:cNvSpPr/>
              <p:nvPr/>
            </p:nvSpPr>
            <p:spPr bwMode="auto">
              <a:xfrm>
                <a:off x="1330541" y="474763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2" name="Cube 291">
                <a:extLst>
                  <a:ext uri="{FF2B5EF4-FFF2-40B4-BE49-F238E27FC236}">
                    <a16:creationId xmlns:a16="http://schemas.microsoft.com/office/drawing/2014/main" id="{C9D4B2AE-396B-4FBD-9631-AF42E11552BB}"/>
                  </a:ext>
                </a:extLst>
              </p:cNvPr>
              <p:cNvSpPr/>
              <p:nvPr/>
            </p:nvSpPr>
            <p:spPr bwMode="auto">
              <a:xfrm>
                <a:off x="1890573" y="4747636"/>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3" name="Cube 292">
                <a:extLst>
                  <a:ext uri="{FF2B5EF4-FFF2-40B4-BE49-F238E27FC236}">
                    <a16:creationId xmlns:a16="http://schemas.microsoft.com/office/drawing/2014/main" id="{E3B003C7-D807-4655-B887-4AD4E5534ABD}"/>
                  </a:ext>
                </a:extLst>
              </p:cNvPr>
              <p:cNvSpPr/>
              <p:nvPr/>
            </p:nvSpPr>
            <p:spPr bwMode="auto">
              <a:xfrm>
                <a:off x="2454842" y="4747636"/>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4" name="Cube 293">
                <a:extLst>
                  <a:ext uri="{FF2B5EF4-FFF2-40B4-BE49-F238E27FC236}">
                    <a16:creationId xmlns:a16="http://schemas.microsoft.com/office/drawing/2014/main" id="{70271E00-CC3F-4445-8266-938A47C8F48C}"/>
                  </a:ext>
                </a:extLst>
              </p:cNvPr>
              <p:cNvSpPr/>
              <p:nvPr/>
            </p:nvSpPr>
            <p:spPr bwMode="auto">
              <a:xfrm>
                <a:off x="1150483"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5" name="Cube 294">
                <a:extLst>
                  <a:ext uri="{FF2B5EF4-FFF2-40B4-BE49-F238E27FC236}">
                    <a16:creationId xmlns:a16="http://schemas.microsoft.com/office/drawing/2014/main" id="{F1F51505-0E2E-412F-BF98-A8FBA4A9BFCB}"/>
                  </a:ext>
                </a:extLst>
              </p:cNvPr>
              <p:cNvSpPr/>
              <p:nvPr/>
            </p:nvSpPr>
            <p:spPr bwMode="auto">
              <a:xfrm>
                <a:off x="1710546"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6" name="Cube 295">
                <a:extLst>
                  <a:ext uri="{FF2B5EF4-FFF2-40B4-BE49-F238E27FC236}">
                    <a16:creationId xmlns:a16="http://schemas.microsoft.com/office/drawing/2014/main" id="{9034BBA8-6B0A-446A-8DB4-12DC03B881A0}"/>
                  </a:ext>
                </a:extLst>
              </p:cNvPr>
              <p:cNvSpPr/>
              <p:nvPr/>
            </p:nvSpPr>
            <p:spPr bwMode="auto">
              <a:xfrm>
                <a:off x="2270609"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7" name="Cube 296">
                <a:extLst>
                  <a:ext uri="{FF2B5EF4-FFF2-40B4-BE49-F238E27FC236}">
                    <a16:creationId xmlns:a16="http://schemas.microsoft.com/office/drawing/2014/main" id="{BED98801-2FB8-461E-8C8B-F91E74A0A009}"/>
                  </a:ext>
                </a:extLst>
              </p:cNvPr>
              <p:cNvSpPr/>
              <p:nvPr/>
            </p:nvSpPr>
            <p:spPr bwMode="auto">
              <a:xfrm>
                <a:off x="1510597"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8" name="Cube 297">
                <a:extLst>
                  <a:ext uri="{FF2B5EF4-FFF2-40B4-BE49-F238E27FC236}">
                    <a16:creationId xmlns:a16="http://schemas.microsoft.com/office/drawing/2014/main" id="{FDC3D132-6D53-48DA-90D5-8FD41259D9DD}"/>
                  </a:ext>
                </a:extLst>
              </p:cNvPr>
              <p:cNvSpPr/>
              <p:nvPr/>
            </p:nvSpPr>
            <p:spPr bwMode="auto">
              <a:xfrm>
                <a:off x="2070631"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9" name="Cube 298">
                <a:extLst>
                  <a:ext uri="{FF2B5EF4-FFF2-40B4-BE49-F238E27FC236}">
                    <a16:creationId xmlns:a16="http://schemas.microsoft.com/office/drawing/2014/main" id="{B6DED8CD-808A-4816-BBF7-9895A8F3671A}"/>
                  </a:ext>
                </a:extLst>
              </p:cNvPr>
              <p:cNvSpPr/>
              <p:nvPr/>
            </p:nvSpPr>
            <p:spPr bwMode="auto">
              <a:xfrm>
                <a:off x="2634900"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0" name="Cube 299">
                <a:extLst>
                  <a:ext uri="{FF2B5EF4-FFF2-40B4-BE49-F238E27FC236}">
                    <a16:creationId xmlns:a16="http://schemas.microsoft.com/office/drawing/2014/main" id="{AA2FF8C1-A568-4345-8011-7A7D523D888C}"/>
                  </a:ext>
                </a:extLst>
              </p:cNvPr>
              <p:cNvSpPr/>
              <p:nvPr/>
            </p:nvSpPr>
            <p:spPr bwMode="auto">
              <a:xfrm>
                <a:off x="1330541" y="418577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1" name="Cube 300">
                <a:extLst>
                  <a:ext uri="{FF2B5EF4-FFF2-40B4-BE49-F238E27FC236}">
                    <a16:creationId xmlns:a16="http://schemas.microsoft.com/office/drawing/2014/main" id="{FF7F868A-D32E-4B66-B038-315939040802}"/>
                  </a:ext>
                </a:extLst>
              </p:cNvPr>
              <p:cNvSpPr/>
              <p:nvPr/>
            </p:nvSpPr>
            <p:spPr bwMode="auto">
              <a:xfrm>
                <a:off x="1890573" y="4185772"/>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2" name="Cube 301">
                <a:extLst>
                  <a:ext uri="{FF2B5EF4-FFF2-40B4-BE49-F238E27FC236}">
                    <a16:creationId xmlns:a16="http://schemas.microsoft.com/office/drawing/2014/main" id="{8643B173-44B8-48D7-BD97-1FA46536026B}"/>
                  </a:ext>
                </a:extLst>
              </p:cNvPr>
              <p:cNvSpPr/>
              <p:nvPr/>
            </p:nvSpPr>
            <p:spPr bwMode="auto">
              <a:xfrm>
                <a:off x="2454842" y="4185772"/>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3" name="Cube 302">
                <a:extLst>
                  <a:ext uri="{FF2B5EF4-FFF2-40B4-BE49-F238E27FC236}">
                    <a16:creationId xmlns:a16="http://schemas.microsoft.com/office/drawing/2014/main" id="{8A9E4AD2-288F-47F3-A32C-FAEDFA5D5FC8}"/>
                  </a:ext>
                </a:extLst>
              </p:cNvPr>
              <p:cNvSpPr/>
              <p:nvPr/>
            </p:nvSpPr>
            <p:spPr bwMode="auto">
              <a:xfrm>
                <a:off x="1150483"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4" name="Cube 303">
                <a:extLst>
                  <a:ext uri="{FF2B5EF4-FFF2-40B4-BE49-F238E27FC236}">
                    <a16:creationId xmlns:a16="http://schemas.microsoft.com/office/drawing/2014/main" id="{68F4F3C3-82ED-4EFF-82FC-10650A02F1DF}"/>
                  </a:ext>
                </a:extLst>
              </p:cNvPr>
              <p:cNvSpPr/>
              <p:nvPr/>
            </p:nvSpPr>
            <p:spPr bwMode="auto">
              <a:xfrm>
                <a:off x="1710546"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5" name="Cube 304">
                <a:extLst>
                  <a:ext uri="{FF2B5EF4-FFF2-40B4-BE49-F238E27FC236}">
                    <a16:creationId xmlns:a16="http://schemas.microsoft.com/office/drawing/2014/main" id="{CAB85A38-4A88-4D47-9005-425098AC213C}"/>
                  </a:ext>
                </a:extLst>
              </p:cNvPr>
              <p:cNvSpPr/>
              <p:nvPr/>
            </p:nvSpPr>
            <p:spPr bwMode="auto">
              <a:xfrm>
                <a:off x="2270609"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6" name="Cube 305">
                <a:extLst>
                  <a:ext uri="{FF2B5EF4-FFF2-40B4-BE49-F238E27FC236}">
                    <a16:creationId xmlns:a16="http://schemas.microsoft.com/office/drawing/2014/main" id="{E55676E0-AD2F-4C26-BC65-104E5A113F75}"/>
                  </a:ext>
                </a:extLst>
              </p:cNvPr>
              <p:cNvSpPr/>
              <p:nvPr/>
            </p:nvSpPr>
            <p:spPr bwMode="auto">
              <a:xfrm>
                <a:off x="1510597"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7" name="Cube 306">
                <a:extLst>
                  <a:ext uri="{FF2B5EF4-FFF2-40B4-BE49-F238E27FC236}">
                    <a16:creationId xmlns:a16="http://schemas.microsoft.com/office/drawing/2014/main" id="{ECF1F686-97E9-4F92-A8D5-45879D193039}"/>
                  </a:ext>
                </a:extLst>
              </p:cNvPr>
              <p:cNvSpPr/>
              <p:nvPr/>
            </p:nvSpPr>
            <p:spPr bwMode="auto">
              <a:xfrm>
                <a:off x="2070660"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8" name="Cube 307">
                <a:extLst>
                  <a:ext uri="{FF2B5EF4-FFF2-40B4-BE49-F238E27FC236}">
                    <a16:creationId xmlns:a16="http://schemas.microsoft.com/office/drawing/2014/main" id="{A4BB1A95-CE59-470F-B1D2-8697C8577432}"/>
                  </a:ext>
                </a:extLst>
              </p:cNvPr>
              <p:cNvSpPr/>
              <p:nvPr/>
            </p:nvSpPr>
            <p:spPr bwMode="auto">
              <a:xfrm>
                <a:off x="2630723"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Cube 308">
                <a:extLst>
                  <a:ext uri="{FF2B5EF4-FFF2-40B4-BE49-F238E27FC236}">
                    <a16:creationId xmlns:a16="http://schemas.microsoft.com/office/drawing/2014/main" id="{9C6E3610-D1B0-4FDB-A87C-A40722EA83DC}"/>
                  </a:ext>
                </a:extLst>
              </p:cNvPr>
              <p:cNvSpPr/>
              <p:nvPr/>
            </p:nvSpPr>
            <p:spPr bwMode="auto">
              <a:xfrm>
                <a:off x="1330541" y="3624678"/>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0" name="Cube 309">
                <a:extLst>
                  <a:ext uri="{FF2B5EF4-FFF2-40B4-BE49-F238E27FC236}">
                    <a16:creationId xmlns:a16="http://schemas.microsoft.com/office/drawing/2014/main" id="{4F974A51-98BC-41E6-889C-B9C87EBC4FF2}"/>
                  </a:ext>
                </a:extLst>
              </p:cNvPr>
              <p:cNvSpPr/>
              <p:nvPr/>
            </p:nvSpPr>
            <p:spPr bwMode="auto">
              <a:xfrm>
                <a:off x="1890604"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1" name="Cube 310">
                <a:extLst>
                  <a:ext uri="{FF2B5EF4-FFF2-40B4-BE49-F238E27FC236}">
                    <a16:creationId xmlns:a16="http://schemas.microsoft.com/office/drawing/2014/main" id="{70147994-DF70-42F1-9070-D00D643BE333}"/>
                  </a:ext>
                </a:extLst>
              </p:cNvPr>
              <p:cNvSpPr/>
              <p:nvPr/>
            </p:nvSpPr>
            <p:spPr bwMode="auto">
              <a:xfrm>
                <a:off x="2450667"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2" name="Cube 311">
                <a:extLst>
                  <a:ext uri="{FF2B5EF4-FFF2-40B4-BE49-F238E27FC236}">
                    <a16:creationId xmlns:a16="http://schemas.microsoft.com/office/drawing/2014/main" id="{1E4461F4-DFF8-4DA5-AF4A-17A6A4C5AF3C}"/>
                  </a:ext>
                </a:extLst>
              </p:cNvPr>
              <p:cNvSpPr/>
              <p:nvPr/>
            </p:nvSpPr>
            <p:spPr bwMode="auto">
              <a:xfrm>
                <a:off x="1150483"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3" name="Cube 312">
                <a:extLst>
                  <a:ext uri="{FF2B5EF4-FFF2-40B4-BE49-F238E27FC236}">
                    <a16:creationId xmlns:a16="http://schemas.microsoft.com/office/drawing/2014/main" id="{86906DBD-C63E-45A1-B142-53FE4308EADD}"/>
                  </a:ext>
                </a:extLst>
              </p:cNvPr>
              <p:cNvSpPr/>
              <p:nvPr/>
            </p:nvSpPr>
            <p:spPr bwMode="auto">
              <a:xfrm>
                <a:off x="1710546"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4" name="Cube 313">
                <a:extLst>
                  <a:ext uri="{FF2B5EF4-FFF2-40B4-BE49-F238E27FC236}">
                    <a16:creationId xmlns:a16="http://schemas.microsoft.com/office/drawing/2014/main" id="{6D29D51C-88D7-4BC4-BDD4-7BA4D17180B9}"/>
                  </a:ext>
                </a:extLst>
              </p:cNvPr>
              <p:cNvSpPr/>
              <p:nvPr/>
            </p:nvSpPr>
            <p:spPr bwMode="auto">
              <a:xfrm>
                <a:off x="2270609"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5" name="Cube 314">
                <a:extLst>
                  <a:ext uri="{FF2B5EF4-FFF2-40B4-BE49-F238E27FC236}">
                    <a16:creationId xmlns:a16="http://schemas.microsoft.com/office/drawing/2014/main" id="{5908ACB8-2333-47EB-BF10-DE531EA72CF8}"/>
                  </a:ext>
                </a:extLst>
              </p:cNvPr>
              <p:cNvSpPr/>
              <p:nvPr/>
            </p:nvSpPr>
            <p:spPr bwMode="auto">
              <a:xfrm>
                <a:off x="3190786" y="45695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6" name="Cube 315">
                <a:extLst>
                  <a:ext uri="{FF2B5EF4-FFF2-40B4-BE49-F238E27FC236}">
                    <a16:creationId xmlns:a16="http://schemas.microsoft.com/office/drawing/2014/main" id="{78692255-709E-45FF-B886-B57177045872}"/>
                  </a:ext>
                </a:extLst>
              </p:cNvPr>
              <p:cNvSpPr/>
              <p:nvPr/>
            </p:nvSpPr>
            <p:spPr bwMode="auto">
              <a:xfrm>
                <a:off x="3010729" y="4749174"/>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7" name="Cube 316">
                <a:extLst>
                  <a:ext uri="{FF2B5EF4-FFF2-40B4-BE49-F238E27FC236}">
                    <a16:creationId xmlns:a16="http://schemas.microsoft.com/office/drawing/2014/main" id="{D53FE7E0-CE1F-4A99-9228-ACEC43C96BAD}"/>
                  </a:ext>
                </a:extLst>
              </p:cNvPr>
              <p:cNvSpPr/>
              <p:nvPr/>
            </p:nvSpPr>
            <p:spPr bwMode="auto">
              <a:xfrm>
                <a:off x="2830672"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8" name="Cube 317">
                <a:extLst>
                  <a:ext uri="{FF2B5EF4-FFF2-40B4-BE49-F238E27FC236}">
                    <a16:creationId xmlns:a16="http://schemas.microsoft.com/office/drawing/2014/main" id="{BAFFE87E-6ED0-4CE4-A2CD-71F0305B82A9}"/>
                  </a:ext>
                </a:extLst>
              </p:cNvPr>
              <p:cNvSpPr/>
              <p:nvPr/>
            </p:nvSpPr>
            <p:spPr bwMode="auto">
              <a:xfrm>
                <a:off x="3190786" y="4007661"/>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9" name="Cube 318">
                <a:extLst>
                  <a:ext uri="{FF2B5EF4-FFF2-40B4-BE49-F238E27FC236}">
                    <a16:creationId xmlns:a16="http://schemas.microsoft.com/office/drawing/2014/main" id="{EF7E9E8E-C775-481A-870E-0EC6AC1BF53A}"/>
                  </a:ext>
                </a:extLst>
              </p:cNvPr>
              <p:cNvSpPr/>
              <p:nvPr/>
            </p:nvSpPr>
            <p:spPr bwMode="auto">
              <a:xfrm>
                <a:off x="3010729" y="418731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0" name="Cube 319">
                <a:extLst>
                  <a:ext uri="{FF2B5EF4-FFF2-40B4-BE49-F238E27FC236}">
                    <a16:creationId xmlns:a16="http://schemas.microsoft.com/office/drawing/2014/main" id="{23B74FA8-B5CA-4718-844D-C41AEB25A339}"/>
                  </a:ext>
                </a:extLst>
              </p:cNvPr>
              <p:cNvSpPr/>
              <p:nvPr/>
            </p:nvSpPr>
            <p:spPr bwMode="auto">
              <a:xfrm>
                <a:off x="2830672"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21" name="Cube 320">
                <a:extLst>
                  <a:ext uri="{FF2B5EF4-FFF2-40B4-BE49-F238E27FC236}">
                    <a16:creationId xmlns:a16="http://schemas.microsoft.com/office/drawing/2014/main" id="{C9358FCA-3AFF-4467-9E95-552542D84869}"/>
                  </a:ext>
                </a:extLst>
              </p:cNvPr>
              <p:cNvSpPr/>
              <p:nvPr/>
            </p:nvSpPr>
            <p:spPr bwMode="auto">
              <a:xfrm>
                <a:off x="3190786"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2" name="Cube 321">
                <a:extLst>
                  <a:ext uri="{FF2B5EF4-FFF2-40B4-BE49-F238E27FC236}">
                    <a16:creationId xmlns:a16="http://schemas.microsoft.com/office/drawing/2014/main" id="{FFD13870-5760-4793-8766-96FD9DA237AC}"/>
                  </a:ext>
                </a:extLst>
              </p:cNvPr>
              <p:cNvSpPr/>
              <p:nvPr/>
            </p:nvSpPr>
            <p:spPr bwMode="auto">
              <a:xfrm>
                <a:off x="3010729"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3" name="Cube 322">
                <a:extLst>
                  <a:ext uri="{FF2B5EF4-FFF2-40B4-BE49-F238E27FC236}">
                    <a16:creationId xmlns:a16="http://schemas.microsoft.com/office/drawing/2014/main" id="{493AED6C-5397-4FE9-9C50-D71A5267A2F9}"/>
                  </a:ext>
                </a:extLst>
              </p:cNvPr>
              <p:cNvSpPr/>
              <p:nvPr/>
            </p:nvSpPr>
            <p:spPr bwMode="auto">
              <a:xfrm>
                <a:off x="2830672"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A71C6C7C-A8B3-4D61-B77E-5A1D167A5BF0}"/>
              </a:ext>
            </a:extLst>
          </p:cNvPr>
          <p:cNvSpPr txBox="1"/>
          <p:nvPr/>
        </p:nvSpPr>
        <p:spPr>
          <a:xfrm>
            <a:off x="4126120" y="3882720"/>
            <a:ext cx="4057050" cy="1538883"/>
          </a:xfrm>
          <a:prstGeom prst="rect">
            <a:avLst/>
          </a:prstGeom>
          <a:noFill/>
        </p:spPr>
        <p:txBody>
          <a:bodyPr wrap="square" lIns="0" tIns="0" rIns="0" bIns="0" numCol="1" rtlCol="0">
            <a:spAutoFit/>
          </a:bodyPr>
          <a:lstStyle/>
          <a:p>
            <a:pPr algn="l"/>
            <a:r>
              <a:rPr lang="en-US" sz="2000">
                <a:gradFill>
                  <a:gsLst>
                    <a:gs pos="2917">
                      <a:schemeClr val="tx1"/>
                    </a:gs>
                    <a:gs pos="30000">
                      <a:schemeClr val="tx1"/>
                    </a:gs>
                  </a:gsLst>
                  <a:lin ang="5400000" scaled="0"/>
                </a:gradFill>
              </a:rPr>
              <a:t>Availability on deployed </a:t>
            </a:r>
            <a:r>
              <a:rPr lang="en-US" sz="2000" err="1">
                <a:gradFill>
                  <a:gsLst>
                    <a:gs pos="2917">
                      <a:schemeClr val="tx1"/>
                    </a:gs>
                    <a:gs pos="30000">
                      <a:schemeClr val="tx1"/>
                    </a:gs>
                  </a:gsLst>
                  <a:lin ang="5400000" scaled="0"/>
                </a:gradFill>
              </a:rPr>
              <a:t>os</a:t>
            </a:r>
            <a:r>
              <a:rPr lang="en-US" sz="2000">
                <a:gradFill>
                  <a:gsLst>
                    <a:gs pos="2917">
                      <a:schemeClr val="tx1"/>
                    </a:gs>
                    <a:gs pos="30000">
                      <a:schemeClr val="tx1"/>
                    </a:gs>
                  </a:gsLst>
                  <a:lin ang="5400000" scaled="0"/>
                </a:gradFill>
              </a:rPr>
              <a:t> version</a:t>
            </a:r>
          </a:p>
          <a:p>
            <a:pPr algn="l"/>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Interop with existing code/libraries</a:t>
            </a:r>
          </a:p>
          <a:p>
            <a:pPr algn="l"/>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Specific missing features</a:t>
            </a:r>
          </a:p>
        </p:txBody>
      </p:sp>
    </p:spTree>
    <p:extLst>
      <p:ext uri="{BB962C8B-B14F-4D97-AF65-F5344CB8AC3E}">
        <p14:creationId xmlns:p14="http://schemas.microsoft.com/office/powerpoint/2010/main" val="2280120971"/>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250"/>
                                        <p:tgtEl>
                                          <p:spTgt spid="6"/>
                                        </p:tgtEl>
                                      </p:cBhvr>
                                    </p:animEffect>
                                    <p:anim calcmode="lin" valueType="num">
                                      <p:cBhvr>
                                        <p:cTn id="15" dur="250" fill="hold"/>
                                        <p:tgtEl>
                                          <p:spTgt spid="6"/>
                                        </p:tgtEl>
                                        <p:attrNameLst>
                                          <p:attrName>ppt_x</p:attrName>
                                        </p:attrNameLst>
                                      </p:cBhvr>
                                      <p:tavLst>
                                        <p:tav tm="0">
                                          <p:val>
                                            <p:strVal val="#ppt_x"/>
                                          </p:val>
                                        </p:tav>
                                        <p:tav tm="100000">
                                          <p:val>
                                            <p:strVal val="#ppt_x"/>
                                          </p:val>
                                        </p:tav>
                                      </p:tavLst>
                                    </p:anim>
                                    <p:anim calcmode="lin" valueType="num">
                                      <p:cBhvr>
                                        <p:cTn id="16" dur="25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666D-1EE1-47A9-9684-2791349A76BE}"/>
              </a:ext>
            </a:extLst>
          </p:cNvPr>
          <p:cNvSpPr>
            <a:spLocks noGrp="1"/>
          </p:cNvSpPr>
          <p:nvPr>
            <p:ph type="title"/>
          </p:nvPr>
        </p:nvSpPr>
        <p:spPr/>
        <p:txBody>
          <a:bodyPr/>
          <a:lstStyle/>
          <a:p>
            <a:r>
              <a:rPr lang="en-US" sz="3600">
                <a:solidFill>
                  <a:schemeClr val="tx1"/>
                </a:solidFill>
              </a:rPr>
              <a:t>Evolving th</a:t>
            </a:r>
            <a:r>
              <a:rPr lang="en-US"/>
              <a:t>e Windows 10 platform</a:t>
            </a:r>
          </a:p>
        </p:txBody>
      </p:sp>
      <p:sp>
        <p:nvSpPr>
          <p:cNvPr id="10" name="Text Placeholder 9">
            <a:extLst>
              <a:ext uri="{FF2B5EF4-FFF2-40B4-BE49-F238E27FC236}">
                <a16:creationId xmlns:a16="http://schemas.microsoft.com/office/drawing/2014/main" id="{F033C745-C478-450F-9191-27BE5997AFE0}"/>
              </a:ext>
            </a:extLst>
          </p:cNvPr>
          <p:cNvSpPr>
            <a:spLocks noGrp="1"/>
          </p:cNvSpPr>
          <p:nvPr>
            <p:ph type="body" sz="quarter" idx="10"/>
          </p:nvPr>
        </p:nvSpPr>
        <p:spPr>
          <a:xfrm>
            <a:off x="586390" y="1434370"/>
            <a:ext cx="11018520" cy="861774"/>
          </a:xfrm>
        </p:spPr>
        <p:txBody>
          <a:bodyPr/>
          <a:lstStyle/>
          <a:p>
            <a:r>
              <a:rPr lang="en-US"/>
              <a:t>Microsoft is transforming </a:t>
            </a:r>
            <a:r>
              <a:rPr lang="en-US" i="1"/>
              <a:t>how</a:t>
            </a:r>
            <a:r>
              <a:rPr lang="en-US"/>
              <a:t> we deliver key Windows 10 platform technologies to you to be more </a:t>
            </a:r>
            <a:r>
              <a:rPr lang="en-US" i="1"/>
              <a:t>agile</a:t>
            </a:r>
            <a:r>
              <a:rPr lang="en-US"/>
              <a:t>, </a:t>
            </a:r>
            <a:r>
              <a:rPr lang="en-US" i="1"/>
              <a:t>interoperable</a:t>
            </a:r>
            <a:r>
              <a:rPr lang="en-US"/>
              <a:t>, and </a:t>
            </a:r>
            <a:r>
              <a:rPr lang="en-US" i="1"/>
              <a:t>open.</a:t>
            </a:r>
            <a:endParaRPr lang="en-US"/>
          </a:p>
        </p:txBody>
      </p:sp>
      <p:grpSp>
        <p:nvGrpSpPr>
          <p:cNvPr id="5" name="Group 4">
            <a:extLst>
              <a:ext uri="{FF2B5EF4-FFF2-40B4-BE49-F238E27FC236}">
                <a16:creationId xmlns:a16="http://schemas.microsoft.com/office/drawing/2014/main" id="{FDBF2AF3-89BD-413A-B16F-3B182A1972AE}"/>
              </a:ext>
            </a:extLst>
          </p:cNvPr>
          <p:cNvGrpSpPr/>
          <p:nvPr/>
        </p:nvGrpSpPr>
        <p:grpSpPr>
          <a:xfrm>
            <a:off x="586389" y="3694282"/>
            <a:ext cx="2849274" cy="2706518"/>
            <a:chOff x="586389" y="3694282"/>
            <a:chExt cx="2849274" cy="2706518"/>
          </a:xfrm>
        </p:grpSpPr>
        <p:sp>
          <p:nvSpPr>
            <p:cNvPr id="247" name="TextBox 246">
              <a:extLst>
                <a:ext uri="{FF2B5EF4-FFF2-40B4-BE49-F238E27FC236}">
                  <a16:creationId xmlns:a16="http://schemas.microsoft.com/office/drawing/2014/main" id="{59BFC74B-D330-42CA-A1F2-A3D2C02525E5}"/>
                </a:ext>
              </a:extLst>
            </p:cNvPr>
            <p:cNvSpPr txBox="1"/>
            <p:nvPr/>
          </p:nvSpPr>
          <p:spPr>
            <a:xfrm>
              <a:off x="586390" y="6093023"/>
              <a:ext cx="2276809"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Desktop/Win32</a:t>
              </a:r>
            </a:p>
          </p:txBody>
        </p:sp>
        <p:grpSp>
          <p:nvGrpSpPr>
            <p:cNvPr id="248" name="Group 247">
              <a:extLst>
                <a:ext uri="{FF2B5EF4-FFF2-40B4-BE49-F238E27FC236}">
                  <a16:creationId xmlns:a16="http://schemas.microsoft.com/office/drawing/2014/main" id="{667D3D56-D905-452C-8C39-48C2FA3F64AF}"/>
                </a:ext>
              </a:extLst>
            </p:cNvPr>
            <p:cNvGrpSpPr/>
            <p:nvPr/>
          </p:nvGrpSpPr>
          <p:grpSpPr>
            <a:xfrm>
              <a:off x="586389" y="3694282"/>
              <a:ext cx="2849274" cy="2281081"/>
              <a:chOff x="1150483" y="3444259"/>
              <a:chExt cx="2787544" cy="2231658"/>
            </a:xfrm>
          </p:grpSpPr>
          <p:sp>
            <p:nvSpPr>
              <p:cNvPr id="249" name="Cube 248">
                <a:extLst>
                  <a:ext uri="{FF2B5EF4-FFF2-40B4-BE49-F238E27FC236}">
                    <a16:creationId xmlns:a16="http://schemas.microsoft.com/office/drawing/2014/main" id="{C8E3A0C7-D1DA-4D95-AE50-E1877BFDC42A}"/>
                  </a:ext>
                </a:extLst>
              </p:cNvPr>
              <p:cNvSpPr/>
              <p:nvPr/>
            </p:nvSpPr>
            <p:spPr bwMode="auto">
              <a:xfrm>
                <a:off x="1510597"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Cube 249">
                <a:extLst>
                  <a:ext uri="{FF2B5EF4-FFF2-40B4-BE49-F238E27FC236}">
                    <a16:creationId xmlns:a16="http://schemas.microsoft.com/office/drawing/2014/main" id="{B9FFF9B0-098E-4B57-A28E-DF825098BBCF}"/>
                  </a:ext>
                </a:extLst>
              </p:cNvPr>
              <p:cNvSpPr/>
              <p:nvPr/>
            </p:nvSpPr>
            <p:spPr bwMode="auto">
              <a:xfrm>
                <a:off x="2070631"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1" name="Cube 250">
                <a:extLst>
                  <a:ext uri="{FF2B5EF4-FFF2-40B4-BE49-F238E27FC236}">
                    <a16:creationId xmlns:a16="http://schemas.microsoft.com/office/drawing/2014/main" id="{95FEA13C-AFCD-4AB0-9C79-C249A5827E28}"/>
                  </a:ext>
                </a:extLst>
              </p:cNvPr>
              <p:cNvSpPr/>
              <p:nvPr/>
            </p:nvSpPr>
            <p:spPr bwMode="auto">
              <a:xfrm>
                <a:off x="2634900" y="456798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2" name="Cube 251">
                <a:extLst>
                  <a:ext uri="{FF2B5EF4-FFF2-40B4-BE49-F238E27FC236}">
                    <a16:creationId xmlns:a16="http://schemas.microsoft.com/office/drawing/2014/main" id="{21A6330C-A2D0-4B0B-B3F9-896E467EFEC3}"/>
                  </a:ext>
                </a:extLst>
              </p:cNvPr>
              <p:cNvSpPr/>
              <p:nvPr/>
            </p:nvSpPr>
            <p:spPr bwMode="auto">
              <a:xfrm>
                <a:off x="1330541" y="474763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3" name="Cube 252">
                <a:extLst>
                  <a:ext uri="{FF2B5EF4-FFF2-40B4-BE49-F238E27FC236}">
                    <a16:creationId xmlns:a16="http://schemas.microsoft.com/office/drawing/2014/main" id="{AA6C53A2-1CEB-47F8-BFDC-6141E368C2BB}"/>
                  </a:ext>
                </a:extLst>
              </p:cNvPr>
              <p:cNvSpPr/>
              <p:nvPr/>
            </p:nvSpPr>
            <p:spPr bwMode="auto">
              <a:xfrm>
                <a:off x="1890573" y="4747636"/>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4" name="Cube 253">
                <a:extLst>
                  <a:ext uri="{FF2B5EF4-FFF2-40B4-BE49-F238E27FC236}">
                    <a16:creationId xmlns:a16="http://schemas.microsoft.com/office/drawing/2014/main" id="{D983F772-F19C-42AD-881B-BA062800A094}"/>
                  </a:ext>
                </a:extLst>
              </p:cNvPr>
              <p:cNvSpPr/>
              <p:nvPr/>
            </p:nvSpPr>
            <p:spPr bwMode="auto">
              <a:xfrm>
                <a:off x="2454842" y="4747636"/>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5" name="Cube 254">
                <a:extLst>
                  <a:ext uri="{FF2B5EF4-FFF2-40B4-BE49-F238E27FC236}">
                    <a16:creationId xmlns:a16="http://schemas.microsoft.com/office/drawing/2014/main" id="{DB209A90-ABBF-4B7F-A637-233D85BE8982}"/>
                  </a:ext>
                </a:extLst>
              </p:cNvPr>
              <p:cNvSpPr/>
              <p:nvPr/>
            </p:nvSpPr>
            <p:spPr bwMode="auto">
              <a:xfrm>
                <a:off x="1150483"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6" name="Cube 255">
                <a:extLst>
                  <a:ext uri="{FF2B5EF4-FFF2-40B4-BE49-F238E27FC236}">
                    <a16:creationId xmlns:a16="http://schemas.microsoft.com/office/drawing/2014/main" id="{B9EAD7CA-0773-4557-B3E8-42DF597FCF50}"/>
                  </a:ext>
                </a:extLst>
              </p:cNvPr>
              <p:cNvSpPr/>
              <p:nvPr/>
            </p:nvSpPr>
            <p:spPr bwMode="auto">
              <a:xfrm>
                <a:off x="1710546"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7" name="Cube 256">
                <a:extLst>
                  <a:ext uri="{FF2B5EF4-FFF2-40B4-BE49-F238E27FC236}">
                    <a16:creationId xmlns:a16="http://schemas.microsoft.com/office/drawing/2014/main" id="{2880D1C8-0595-470F-8F92-62193DCFC9A1}"/>
                  </a:ext>
                </a:extLst>
              </p:cNvPr>
              <p:cNvSpPr/>
              <p:nvPr/>
            </p:nvSpPr>
            <p:spPr bwMode="auto">
              <a:xfrm>
                <a:off x="2270609"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8" name="Cube 257">
                <a:extLst>
                  <a:ext uri="{FF2B5EF4-FFF2-40B4-BE49-F238E27FC236}">
                    <a16:creationId xmlns:a16="http://schemas.microsoft.com/office/drawing/2014/main" id="{19E3A686-9D82-4D92-9C48-B91606152A5A}"/>
                  </a:ext>
                </a:extLst>
              </p:cNvPr>
              <p:cNvSpPr/>
              <p:nvPr/>
            </p:nvSpPr>
            <p:spPr bwMode="auto">
              <a:xfrm>
                <a:off x="1510597"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Cube 258">
                <a:extLst>
                  <a:ext uri="{FF2B5EF4-FFF2-40B4-BE49-F238E27FC236}">
                    <a16:creationId xmlns:a16="http://schemas.microsoft.com/office/drawing/2014/main" id="{F73939E9-DC2A-4776-880F-4374D7A84D77}"/>
                  </a:ext>
                </a:extLst>
              </p:cNvPr>
              <p:cNvSpPr/>
              <p:nvPr/>
            </p:nvSpPr>
            <p:spPr bwMode="auto">
              <a:xfrm>
                <a:off x="2070631"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Cube 259">
                <a:extLst>
                  <a:ext uri="{FF2B5EF4-FFF2-40B4-BE49-F238E27FC236}">
                    <a16:creationId xmlns:a16="http://schemas.microsoft.com/office/drawing/2014/main" id="{67893B8C-526C-4AD0-8B74-D8E91AC618AE}"/>
                  </a:ext>
                </a:extLst>
              </p:cNvPr>
              <p:cNvSpPr/>
              <p:nvPr/>
            </p:nvSpPr>
            <p:spPr bwMode="auto">
              <a:xfrm>
                <a:off x="2634900" y="400612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1" name="Cube 260">
                <a:extLst>
                  <a:ext uri="{FF2B5EF4-FFF2-40B4-BE49-F238E27FC236}">
                    <a16:creationId xmlns:a16="http://schemas.microsoft.com/office/drawing/2014/main" id="{616D829E-BDE6-484A-9C6D-289C68026DFF}"/>
                  </a:ext>
                </a:extLst>
              </p:cNvPr>
              <p:cNvSpPr/>
              <p:nvPr/>
            </p:nvSpPr>
            <p:spPr bwMode="auto">
              <a:xfrm>
                <a:off x="1330541" y="4185773"/>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2" name="Cube 261">
                <a:extLst>
                  <a:ext uri="{FF2B5EF4-FFF2-40B4-BE49-F238E27FC236}">
                    <a16:creationId xmlns:a16="http://schemas.microsoft.com/office/drawing/2014/main" id="{984FDBFF-992E-413B-BE05-FF9873B73EDC}"/>
                  </a:ext>
                </a:extLst>
              </p:cNvPr>
              <p:cNvSpPr/>
              <p:nvPr/>
            </p:nvSpPr>
            <p:spPr bwMode="auto">
              <a:xfrm>
                <a:off x="1890573" y="4185772"/>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3" name="Cube 262">
                <a:extLst>
                  <a:ext uri="{FF2B5EF4-FFF2-40B4-BE49-F238E27FC236}">
                    <a16:creationId xmlns:a16="http://schemas.microsoft.com/office/drawing/2014/main" id="{2A2C63CF-D1CF-4E08-81FD-CDFC8A109A3A}"/>
                  </a:ext>
                </a:extLst>
              </p:cNvPr>
              <p:cNvSpPr/>
              <p:nvPr/>
            </p:nvSpPr>
            <p:spPr bwMode="auto">
              <a:xfrm>
                <a:off x="2454842" y="4185772"/>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4" name="Cube 263">
                <a:extLst>
                  <a:ext uri="{FF2B5EF4-FFF2-40B4-BE49-F238E27FC236}">
                    <a16:creationId xmlns:a16="http://schemas.microsoft.com/office/drawing/2014/main" id="{2E24E797-8C27-4EF8-9436-DAF62731E72E}"/>
                  </a:ext>
                </a:extLst>
              </p:cNvPr>
              <p:cNvSpPr/>
              <p:nvPr/>
            </p:nvSpPr>
            <p:spPr bwMode="auto">
              <a:xfrm>
                <a:off x="1150483"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5" name="Cube 264">
                <a:extLst>
                  <a:ext uri="{FF2B5EF4-FFF2-40B4-BE49-F238E27FC236}">
                    <a16:creationId xmlns:a16="http://schemas.microsoft.com/office/drawing/2014/main" id="{C938FF4D-6AD9-43CE-BDEF-ED4B6E14F4B1}"/>
                  </a:ext>
                </a:extLst>
              </p:cNvPr>
              <p:cNvSpPr/>
              <p:nvPr/>
            </p:nvSpPr>
            <p:spPr bwMode="auto">
              <a:xfrm>
                <a:off x="1710546"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6" name="Cube 265">
                <a:extLst>
                  <a:ext uri="{FF2B5EF4-FFF2-40B4-BE49-F238E27FC236}">
                    <a16:creationId xmlns:a16="http://schemas.microsoft.com/office/drawing/2014/main" id="{366195F8-77DA-4836-8EB4-64944189B35D}"/>
                  </a:ext>
                </a:extLst>
              </p:cNvPr>
              <p:cNvSpPr/>
              <p:nvPr/>
            </p:nvSpPr>
            <p:spPr bwMode="auto">
              <a:xfrm>
                <a:off x="2270609"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67" name="Cube 266">
                <a:extLst>
                  <a:ext uri="{FF2B5EF4-FFF2-40B4-BE49-F238E27FC236}">
                    <a16:creationId xmlns:a16="http://schemas.microsoft.com/office/drawing/2014/main" id="{351A04D2-AB08-443D-AD21-043516A269B8}"/>
                  </a:ext>
                </a:extLst>
              </p:cNvPr>
              <p:cNvSpPr/>
              <p:nvPr/>
            </p:nvSpPr>
            <p:spPr bwMode="auto">
              <a:xfrm>
                <a:off x="1510597"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8" name="Cube 267">
                <a:extLst>
                  <a:ext uri="{FF2B5EF4-FFF2-40B4-BE49-F238E27FC236}">
                    <a16:creationId xmlns:a16="http://schemas.microsoft.com/office/drawing/2014/main" id="{86F9168C-48F1-4D2B-A685-4670D29849E3}"/>
                  </a:ext>
                </a:extLst>
              </p:cNvPr>
              <p:cNvSpPr/>
              <p:nvPr/>
            </p:nvSpPr>
            <p:spPr bwMode="auto">
              <a:xfrm>
                <a:off x="2070660"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9" name="Cube 268">
                <a:extLst>
                  <a:ext uri="{FF2B5EF4-FFF2-40B4-BE49-F238E27FC236}">
                    <a16:creationId xmlns:a16="http://schemas.microsoft.com/office/drawing/2014/main" id="{77C0DEA9-EDBA-4C5B-B188-EF9D06CBEBDB}"/>
                  </a:ext>
                </a:extLst>
              </p:cNvPr>
              <p:cNvSpPr/>
              <p:nvPr/>
            </p:nvSpPr>
            <p:spPr bwMode="auto">
              <a:xfrm>
                <a:off x="2630723"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0" name="Cube 269">
                <a:extLst>
                  <a:ext uri="{FF2B5EF4-FFF2-40B4-BE49-F238E27FC236}">
                    <a16:creationId xmlns:a16="http://schemas.microsoft.com/office/drawing/2014/main" id="{1F7A8E44-D0FF-49D0-A7B5-55232DBDE8A0}"/>
                  </a:ext>
                </a:extLst>
              </p:cNvPr>
              <p:cNvSpPr/>
              <p:nvPr/>
            </p:nvSpPr>
            <p:spPr bwMode="auto">
              <a:xfrm>
                <a:off x="1330541" y="3624678"/>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1" name="Cube 270">
                <a:extLst>
                  <a:ext uri="{FF2B5EF4-FFF2-40B4-BE49-F238E27FC236}">
                    <a16:creationId xmlns:a16="http://schemas.microsoft.com/office/drawing/2014/main" id="{CEC9584B-76D3-4FBF-BEBF-8143081AF210}"/>
                  </a:ext>
                </a:extLst>
              </p:cNvPr>
              <p:cNvSpPr/>
              <p:nvPr/>
            </p:nvSpPr>
            <p:spPr bwMode="auto">
              <a:xfrm>
                <a:off x="1890604"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2" name="Cube 271">
                <a:extLst>
                  <a:ext uri="{FF2B5EF4-FFF2-40B4-BE49-F238E27FC236}">
                    <a16:creationId xmlns:a16="http://schemas.microsoft.com/office/drawing/2014/main" id="{9F0C22E3-DCCF-40B8-99E5-AB2AF90B1983}"/>
                  </a:ext>
                </a:extLst>
              </p:cNvPr>
              <p:cNvSpPr/>
              <p:nvPr/>
            </p:nvSpPr>
            <p:spPr bwMode="auto">
              <a:xfrm>
                <a:off x="2450667"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3" name="Cube 272">
                <a:extLst>
                  <a:ext uri="{FF2B5EF4-FFF2-40B4-BE49-F238E27FC236}">
                    <a16:creationId xmlns:a16="http://schemas.microsoft.com/office/drawing/2014/main" id="{0E41A539-62CE-4420-8CE2-9342D3A0D0D9}"/>
                  </a:ext>
                </a:extLst>
              </p:cNvPr>
              <p:cNvSpPr/>
              <p:nvPr/>
            </p:nvSpPr>
            <p:spPr bwMode="auto">
              <a:xfrm>
                <a:off x="1150483"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4" name="Cube 273">
                <a:extLst>
                  <a:ext uri="{FF2B5EF4-FFF2-40B4-BE49-F238E27FC236}">
                    <a16:creationId xmlns:a16="http://schemas.microsoft.com/office/drawing/2014/main" id="{047988AF-D1C8-49F0-9A43-86A7A7D24340}"/>
                  </a:ext>
                </a:extLst>
              </p:cNvPr>
              <p:cNvSpPr/>
              <p:nvPr/>
            </p:nvSpPr>
            <p:spPr bwMode="auto">
              <a:xfrm>
                <a:off x="1710546"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Cube 274">
                <a:extLst>
                  <a:ext uri="{FF2B5EF4-FFF2-40B4-BE49-F238E27FC236}">
                    <a16:creationId xmlns:a16="http://schemas.microsoft.com/office/drawing/2014/main" id="{9140DA41-307B-4694-8385-0C53B6580F71}"/>
                  </a:ext>
                </a:extLst>
              </p:cNvPr>
              <p:cNvSpPr/>
              <p:nvPr/>
            </p:nvSpPr>
            <p:spPr bwMode="auto">
              <a:xfrm>
                <a:off x="2270609"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6" name="Cube 275">
                <a:extLst>
                  <a:ext uri="{FF2B5EF4-FFF2-40B4-BE49-F238E27FC236}">
                    <a16:creationId xmlns:a16="http://schemas.microsoft.com/office/drawing/2014/main" id="{DAD8EA63-BDC0-4D95-891E-86746DAEC228}"/>
                  </a:ext>
                </a:extLst>
              </p:cNvPr>
              <p:cNvSpPr/>
              <p:nvPr/>
            </p:nvSpPr>
            <p:spPr bwMode="auto">
              <a:xfrm>
                <a:off x="3190786" y="45695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7" name="Cube 276">
                <a:extLst>
                  <a:ext uri="{FF2B5EF4-FFF2-40B4-BE49-F238E27FC236}">
                    <a16:creationId xmlns:a16="http://schemas.microsoft.com/office/drawing/2014/main" id="{731D29D6-F2ED-417B-9FA3-CE86C11D93D1}"/>
                  </a:ext>
                </a:extLst>
              </p:cNvPr>
              <p:cNvSpPr/>
              <p:nvPr/>
            </p:nvSpPr>
            <p:spPr bwMode="auto">
              <a:xfrm>
                <a:off x="3010729" y="4749174"/>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8" name="Cube 277">
                <a:extLst>
                  <a:ext uri="{FF2B5EF4-FFF2-40B4-BE49-F238E27FC236}">
                    <a16:creationId xmlns:a16="http://schemas.microsoft.com/office/drawing/2014/main" id="{37416A94-C647-41AB-B7AD-E4E65B454AB2}"/>
                  </a:ext>
                </a:extLst>
              </p:cNvPr>
              <p:cNvSpPr/>
              <p:nvPr/>
            </p:nvSpPr>
            <p:spPr bwMode="auto">
              <a:xfrm>
                <a:off x="2830672" y="4928825"/>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9" name="Cube 278">
                <a:extLst>
                  <a:ext uri="{FF2B5EF4-FFF2-40B4-BE49-F238E27FC236}">
                    <a16:creationId xmlns:a16="http://schemas.microsoft.com/office/drawing/2014/main" id="{2BA7BAC9-A6C3-44F2-AAB6-7D60DF8259A9}"/>
                  </a:ext>
                </a:extLst>
              </p:cNvPr>
              <p:cNvSpPr/>
              <p:nvPr/>
            </p:nvSpPr>
            <p:spPr bwMode="auto">
              <a:xfrm>
                <a:off x="3190786" y="4007661"/>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0" name="Cube 279">
                <a:extLst>
                  <a:ext uri="{FF2B5EF4-FFF2-40B4-BE49-F238E27FC236}">
                    <a16:creationId xmlns:a16="http://schemas.microsoft.com/office/drawing/2014/main" id="{765B7A9F-3354-42B1-B3B4-71DA74BAC030}"/>
                  </a:ext>
                </a:extLst>
              </p:cNvPr>
              <p:cNvSpPr/>
              <p:nvPr/>
            </p:nvSpPr>
            <p:spPr bwMode="auto">
              <a:xfrm>
                <a:off x="3010729" y="418731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1" name="Cube 280">
                <a:extLst>
                  <a:ext uri="{FF2B5EF4-FFF2-40B4-BE49-F238E27FC236}">
                    <a16:creationId xmlns:a16="http://schemas.microsoft.com/office/drawing/2014/main" id="{6C63AC4E-BC6A-48E3-ADEA-ED15E00732A7}"/>
                  </a:ext>
                </a:extLst>
              </p:cNvPr>
              <p:cNvSpPr/>
              <p:nvPr/>
            </p:nvSpPr>
            <p:spPr bwMode="auto">
              <a:xfrm>
                <a:off x="2830672" y="4367730"/>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82" name="Cube 281">
                <a:extLst>
                  <a:ext uri="{FF2B5EF4-FFF2-40B4-BE49-F238E27FC236}">
                    <a16:creationId xmlns:a16="http://schemas.microsoft.com/office/drawing/2014/main" id="{A9AC6206-EB0E-4ADC-9B7E-B526FF6FBF2F}"/>
                  </a:ext>
                </a:extLst>
              </p:cNvPr>
              <p:cNvSpPr/>
              <p:nvPr/>
            </p:nvSpPr>
            <p:spPr bwMode="auto">
              <a:xfrm>
                <a:off x="3190786" y="344425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Cube 282">
                <a:extLst>
                  <a:ext uri="{FF2B5EF4-FFF2-40B4-BE49-F238E27FC236}">
                    <a16:creationId xmlns:a16="http://schemas.microsoft.com/office/drawing/2014/main" id="{316D4C81-3882-4E46-ADFB-C549AF2E3EB4}"/>
                  </a:ext>
                </a:extLst>
              </p:cNvPr>
              <p:cNvSpPr/>
              <p:nvPr/>
            </p:nvSpPr>
            <p:spPr bwMode="auto">
              <a:xfrm>
                <a:off x="3010729" y="3624679"/>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4" name="Cube 283">
                <a:extLst>
                  <a:ext uri="{FF2B5EF4-FFF2-40B4-BE49-F238E27FC236}">
                    <a16:creationId xmlns:a16="http://schemas.microsoft.com/office/drawing/2014/main" id="{3D3FCA17-10A7-4A67-8D5B-13FD354E03CE}"/>
                  </a:ext>
                </a:extLst>
              </p:cNvPr>
              <p:cNvSpPr/>
              <p:nvPr/>
            </p:nvSpPr>
            <p:spPr bwMode="auto">
              <a:xfrm>
                <a:off x="2830672" y="3805097"/>
                <a:ext cx="747241" cy="747092"/>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F660DD6F-391C-4886-8F3C-43F7A4F8E165}"/>
              </a:ext>
            </a:extLst>
          </p:cNvPr>
          <p:cNvGrpSpPr/>
          <p:nvPr/>
        </p:nvGrpSpPr>
        <p:grpSpPr>
          <a:xfrm>
            <a:off x="8756336" y="3694281"/>
            <a:ext cx="2849274" cy="2706519"/>
            <a:chOff x="8756336" y="3694281"/>
            <a:chExt cx="2849274" cy="2706519"/>
          </a:xfrm>
        </p:grpSpPr>
        <p:sp>
          <p:nvSpPr>
            <p:cNvPr id="286" name="TextBox 285">
              <a:extLst>
                <a:ext uri="{FF2B5EF4-FFF2-40B4-BE49-F238E27FC236}">
                  <a16:creationId xmlns:a16="http://schemas.microsoft.com/office/drawing/2014/main" id="{647F730D-C0BB-4ECC-839A-C6FD65C6F37A}"/>
                </a:ext>
              </a:extLst>
            </p:cNvPr>
            <p:cNvSpPr txBox="1"/>
            <p:nvPr/>
          </p:nvSpPr>
          <p:spPr>
            <a:xfrm>
              <a:off x="8756338" y="6093023"/>
              <a:ext cx="2276809"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Universal/WinRT</a:t>
              </a:r>
            </a:p>
          </p:txBody>
        </p:sp>
        <p:grpSp>
          <p:nvGrpSpPr>
            <p:cNvPr id="287" name="Group 286">
              <a:extLst>
                <a:ext uri="{FF2B5EF4-FFF2-40B4-BE49-F238E27FC236}">
                  <a16:creationId xmlns:a16="http://schemas.microsoft.com/office/drawing/2014/main" id="{0DAC9C2A-F261-41CF-BBE8-608DFBDE261C}"/>
                </a:ext>
              </a:extLst>
            </p:cNvPr>
            <p:cNvGrpSpPr/>
            <p:nvPr/>
          </p:nvGrpSpPr>
          <p:grpSpPr>
            <a:xfrm>
              <a:off x="8756336" y="3694281"/>
              <a:ext cx="2849274" cy="2281081"/>
              <a:chOff x="1150483" y="3444259"/>
              <a:chExt cx="2787544" cy="2231658"/>
            </a:xfrm>
          </p:grpSpPr>
          <p:sp>
            <p:nvSpPr>
              <p:cNvPr id="288" name="Cube 287">
                <a:extLst>
                  <a:ext uri="{FF2B5EF4-FFF2-40B4-BE49-F238E27FC236}">
                    <a16:creationId xmlns:a16="http://schemas.microsoft.com/office/drawing/2014/main" id="{1FD3AACF-F9B7-4349-83CD-3795BB196BEF}"/>
                  </a:ext>
                </a:extLst>
              </p:cNvPr>
              <p:cNvSpPr/>
              <p:nvPr/>
            </p:nvSpPr>
            <p:spPr bwMode="auto">
              <a:xfrm>
                <a:off x="1510597"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9" name="Cube 288">
                <a:extLst>
                  <a:ext uri="{FF2B5EF4-FFF2-40B4-BE49-F238E27FC236}">
                    <a16:creationId xmlns:a16="http://schemas.microsoft.com/office/drawing/2014/main" id="{5F588699-0CDF-4072-8364-DB5D44DE5F6B}"/>
                  </a:ext>
                </a:extLst>
              </p:cNvPr>
              <p:cNvSpPr/>
              <p:nvPr/>
            </p:nvSpPr>
            <p:spPr bwMode="auto">
              <a:xfrm>
                <a:off x="2070631"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0" name="Cube 289">
                <a:extLst>
                  <a:ext uri="{FF2B5EF4-FFF2-40B4-BE49-F238E27FC236}">
                    <a16:creationId xmlns:a16="http://schemas.microsoft.com/office/drawing/2014/main" id="{62DDE076-1DB3-482A-964B-49D910AD481C}"/>
                  </a:ext>
                </a:extLst>
              </p:cNvPr>
              <p:cNvSpPr/>
              <p:nvPr/>
            </p:nvSpPr>
            <p:spPr bwMode="auto">
              <a:xfrm>
                <a:off x="2634900" y="456798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1" name="Cube 290">
                <a:extLst>
                  <a:ext uri="{FF2B5EF4-FFF2-40B4-BE49-F238E27FC236}">
                    <a16:creationId xmlns:a16="http://schemas.microsoft.com/office/drawing/2014/main" id="{481147E3-907D-4671-840C-1281BFF10548}"/>
                  </a:ext>
                </a:extLst>
              </p:cNvPr>
              <p:cNvSpPr/>
              <p:nvPr/>
            </p:nvSpPr>
            <p:spPr bwMode="auto">
              <a:xfrm>
                <a:off x="1330541" y="474763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2" name="Cube 291">
                <a:extLst>
                  <a:ext uri="{FF2B5EF4-FFF2-40B4-BE49-F238E27FC236}">
                    <a16:creationId xmlns:a16="http://schemas.microsoft.com/office/drawing/2014/main" id="{C9D4B2AE-396B-4FBD-9631-AF42E11552BB}"/>
                  </a:ext>
                </a:extLst>
              </p:cNvPr>
              <p:cNvSpPr/>
              <p:nvPr/>
            </p:nvSpPr>
            <p:spPr bwMode="auto">
              <a:xfrm>
                <a:off x="1890573" y="4747636"/>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3" name="Cube 292">
                <a:extLst>
                  <a:ext uri="{FF2B5EF4-FFF2-40B4-BE49-F238E27FC236}">
                    <a16:creationId xmlns:a16="http://schemas.microsoft.com/office/drawing/2014/main" id="{E3B003C7-D807-4655-B887-4AD4E5534ABD}"/>
                  </a:ext>
                </a:extLst>
              </p:cNvPr>
              <p:cNvSpPr/>
              <p:nvPr/>
            </p:nvSpPr>
            <p:spPr bwMode="auto">
              <a:xfrm>
                <a:off x="2454842" y="4747636"/>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4" name="Cube 293">
                <a:extLst>
                  <a:ext uri="{FF2B5EF4-FFF2-40B4-BE49-F238E27FC236}">
                    <a16:creationId xmlns:a16="http://schemas.microsoft.com/office/drawing/2014/main" id="{70271E00-CC3F-4445-8266-938A47C8F48C}"/>
                  </a:ext>
                </a:extLst>
              </p:cNvPr>
              <p:cNvSpPr/>
              <p:nvPr/>
            </p:nvSpPr>
            <p:spPr bwMode="auto">
              <a:xfrm>
                <a:off x="1150483"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5" name="Cube 294">
                <a:extLst>
                  <a:ext uri="{FF2B5EF4-FFF2-40B4-BE49-F238E27FC236}">
                    <a16:creationId xmlns:a16="http://schemas.microsoft.com/office/drawing/2014/main" id="{F1F51505-0E2E-412F-BF98-A8FBA4A9BFCB}"/>
                  </a:ext>
                </a:extLst>
              </p:cNvPr>
              <p:cNvSpPr/>
              <p:nvPr/>
            </p:nvSpPr>
            <p:spPr bwMode="auto">
              <a:xfrm>
                <a:off x="1710546"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6" name="Cube 295">
                <a:extLst>
                  <a:ext uri="{FF2B5EF4-FFF2-40B4-BE49-F238E27FC236}">
                    <a16:creationId xmlns:a16="http://schemas.microsoft.com/office/drawing/2014/main" id="{9034BBA8-6B0A-446A-8DB4-12DC03B881A0}"/>
                  </a:ext>
                </a:extLst>
              </p:cNvPr>
              <p:cNvSpPr/>
              <p:nvPr/>
            </p:nvSpPr>
            <p:spPr bwMode="auto">
              <a:xfrm>
                <a:off x="2270609"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7" name="Cube 296">
                <a:extLst>
                  <a:ext uri="{FF2B5EF4-FFF2-40B4-BE49-F238E27FC236}">
                    <a16:creationId xmlns:a16="http://schemas.microsoft.com/office/drawing/2014/main" id="{BED98801-2FB8-461E-8C8B-F91E74A0A009}"/>
                  </a:ext>
                </a:extLst>
              </p:cNvPr>
              <p:cNvSpPr/>
              <p:nvPr/>
            </p:nvSpPr>
            <p:spPr bwMode="auto">
              <a:xfrm>
                <a:off x="1510597"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8" name="Cube 297">
                <a:extLst>
                  <a:ext uri="{FF2B5EF4-FFF2-40B4-BE49-F238E27FC236}">
                    <a16:creationId xmlns:a16="http://schemas.microsoft.com/office/drawing/2014/main" id="{FDC3D132-6D53-48DA-90D5-8FD41259D9DD}"/>
                  </a:ext>
                </a:extLst>
              </p:cNvPr>
              <p:cNvSpPr/>
              <p:nvPr/>
            </p:nvSpPr>
            <p:spPr bwMode="auto">
              <a:xfrm>
                <a:off x="2070631"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9" name="Cube 298">
                <a:extLst>
                  <a:ext uri="{FF2B5EF4-FFF2-40B4-BE49-F238E27FC236}">
                    <a16:creationId xmlns:a16="http://schemas.microsoft.com/office/drawing/2014/main" id="{B6DED8CD-808A-4816-BBF7-9895A8F3671A}"/>
                  </a:ext>
                </a:extLst>
              </p:cNvPr>
              <p:cNvSpPr/>
              <p:nvPr/>
            </p:nvSpPr>
            <p:spPr bwMode="auto">
              <a:xfrm>
                <a:off x="2634900" y="400612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0" name="Cube 299">
                <a:extLst>
                  <a:ext uri="{FF2B5EF4-FFF2-40B4-BE49-F238E27FC236}">
                    <a16:creationId xmlns:a16="http://schemas.microsoft.com/office/drawing/2014/main" id="{AA2FF8C1-A568-4345-8011-7A7D523D888C}"/>
                  </a:ext>
                </a:extLst>
              </p:cNvPr>
              <p:cNvSpPr/>
              <p:nvPr/>
            </p:nvSpPr>
            <p:spPr bwMode="auto">
              <a:xfrm>
                <a:off x="1330541" y="4185773"/>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1" name="Cube 300">
                <a:extLst>
                  <a:ext uri="{FF2B5EF4-FFF2-40B4-BE49-F238E27FC236}">
                    <a16:creationId xmlns:a16="http://schemas.microsoft.com/office/drawing/2014/main" id="{FF7F868A-D32E-4B66-B038-315939040802}"/>
                  </a:ext>
                </a:extLst>
              </p:cNvPr>
              <p:cNvSpPr/>
              <p:nvPr/>
            </p:nvSpPr>
            <p:spPr bwMode="auto">
              <a:xfrm>
                <a:off x="1890573" y="4185772"/>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2" name="Cube 301">
                <a:extLst>
                  <a:ext uri="{FF2B5EF4-FFF2-40B4-BE49-F238E27FC236}">
                    <a16:creationId xmlns:a16="http://schemas.microsoft.com/office/drawing/2014/main" id="{8643B173-44B8-48D7-BD97-1FA46536026B}"/>
                  </a:ext>
                </a:extLst>
              </p:cNvPr>
              <p:cNvSpPr/>
              <p:nvPr/>
            </p:nvSpPr>
            <p:spPr bwMode="auto">
              <a:xfrm>
                <a:off x="2454842" y="4185772"/>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3" name="Cube 302">
                <a:extLst>
                  <a:ext uri="{FF2B5EF4-FFF2-40B4-BE49-F238E27FC236}">
                    <a16:creationId xmlns:a16="http://schemas.microsoft.com/office/drawing/2014/main" id="{8A9E4AD2-288F-47F3-A32C-FAEDFA5D5FC8}"/>
                  </a:ext>
                </a:extLst>
              </p:cNvPr>
              <p:cNvSpPr/>
              <p:nvPr/>
            </p:nvSpPr>
            <p:spPr bwMode="auto">
              <a:xfrm>
                <a:off x="1150483"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4" name="Cube 303">
                <a:extLst>
                  <a:ext uri="{FF2B5EF4-FFF2-40B4-BE49-F238E27FC236}">
                    <a16:creationId xmlns:a16="http://schemas.microsoft.com/office/drawing/2014/main" id="{68F4F3C3-82ED-4EFF-82FC-10650A02F1DF}"/>
                  </a:ext>
                </a:extLst>
              </p:cNvPr>
              <p:cNvSpPr/>
              <p:nvPr/>
            </p:nvSpPr>
            <p:spPr bwMode="auto">
              <a:xfrm>
                <a:off x="1710546"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5" name="Cube 304">
                <a:extLst>
                  <a:ext uri="{FF2B5EF4-FFF2-40B4-BE49-F238E27FC236}">
                    <a16:creationId xmlns:a16="http://schemas.microsoft.com/office/drawing/2014/main" id="{CAB85A38-4A88-4D47-9005-425098AC213C}"/>
                  </a:ext>
                </a:extLst>
              </p:cNvPr>
              <p:cNvSpPr/>
              <p:nvPr/>
            </p:nvSpPr>
            <p:spPr bwMode="auto">
              <a:xfrm>
                <a:off x="2270609"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06" name="Cube 305">
                <a:extLst>
                  <a:ext uri="{FF2B5EF4-FFF2-40B4-BE49-F238E27FC236}">
                    <a16:creationId xmlns:a16="http://schemas.microsoft.com/office/drawing/2014/main" id="{E55676E0-AD2F-4C26-BC65-104E5A113F75}"/>
                  </a:ext>
                </a:extLst>
              </p:cNvPr>
              <p:cNvSpPr/>
              <p:nvPr/>
            </p:nvSpPr>
            <p:spPr bwMode="auto">
              <a:xfrm>
                <a:off x="1510597"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7" name="Cube 306">
                <a:extLst>
                  <a:ext uri="{FF2B5EF4-FFF2-40B4-BE49-F238E27FC236}">
                    <a16:creationId xmlns:a16="http://schemas.microsoft.com/office/drawing/2014/main" id="{ECF1F686-97E9-4F92-A8D5-45879D193039}"/>
                  </a:ext>
                </a:extLst>
              </p:cNvPr>
              <p:cNvSpPr/>
              <p:nvPr/>
            </p:nvSpPr>
            <p:spPr bwMode="auto">
              <a:xfrm>
                <a:off x="2070660"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8" name="Cube 307">
                <a:extLst>
                  <a:ext uri="{FF2B5EF4-FFF2-40B4-BE49-F238E27FC236}">
                    <a16:creationId xmlns:a16="http://schemas.microsoft.com/office/drawing/2014/main" id="{A4BB1A95-CE59-470F-B1D2-8697C8577432}"/>
                  </a:ext>
                </a:extLst>
              </p:cNvPr>
              <p:cNvSpPr/>
              <p:nvPr/>
            </p:nvSpPr>
            <p:spPr bwMode="auto">
              <a:xfrm>
                <a:off x="2630723"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Cube 308">
                <a:extLst>
                  <a:ext uri="{FF2B5EF4-FFF2-40B4-BE49-F238E27FC236}">
                    <a16:creationId xmlns:a16="http://schemas.microsoft.com/office/drawing/2014/main" id="{9C6E3610-D1B0-4FDB-A87C-A40722EA83DC}"/>
                  </a:ext>
                </a:extLst>
              </p:cNvPr>
              <p:cNvSpPr/>
              <p:nvPr/>
            </p:nvSpPr>
            <p:spPr bwMode="auto">
              <a:xfrm>
                <a:off x="1330541" y="3624678"/>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0" name="Cube 309">
                <a:extLst>
                  <a:ext uri="{FF2B5EF4-FFF2-40B4-BE49-F238E27FC236}">
                    <a16:creationId xmlns:a16="http://schemas.microsoft.com/office/drawing/2014/main" id="{4F974A51-98BC-41E6-889C-B9C87EBC4FF2}"/>
                  </a:ext>
                </a:extLst>
              </p:cNvPr>
              <p:cNvSpPr/>
              <p:nvPr/>
            </p:nvSpPr>
            <p:spPr bwMode="auto">
              <a:xfrm>
                <a:off x="1890604"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1" name="Cube 310">
                <a:extLst>
                  <a:ext uri="{FF2B5EF4-FFF2-40B4-BE49-F238E27FC236}">
                    <a16:creationId xmlns:a16="http://schemas.microsoft.com/office/drawing/2014/main" id="{70147994-DF70-42F1-9070-D00D643BE333}"/>
                  </a:ext>
                </a:extLst>
              </p:cNvPr>
              <p:cNvSpPr/>
              <p:nvPr/>
            </p:nvSpPr>
            <p:spPr bwMode="auto">
              <a:xfrm>
                <a:off x="2450667"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2" name="Cube 311">
                <a:extLst>
                  <a:ext uri="{FF2B5EF4-FFF2-40B4-BE49-F238E27FC236}">
                    <a16:creationId xmlns:a16="http://schemas.microsoft.com/office/drawing/2014/main" id="{1E4461F4-DFF8-4DA5-AF4A-17A6A4C5AF3C}"/>
                  </a:ext>
                </a:extLst>
              </p:cNvPr>
              <p:cNvSpPr/>
              <p:nvPr/>
            </p:nvSpPr>
            <p:spPr bwMode="auto">
              <a:xfrm>
                <a:off x="1150483"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3" name="Cube 312">
                <a:extLst>
                  <a:ext uri="{FF2B5EF4-FFF2-40B4-BE49-F238E27FC236}">
                    <a16:creationId xmlns:a16="http://schemas.microsoft.com/office/drawing/2014/main" id="{86906DBD-C63E-45A1-B142-53FE4308EADD}"/>
                  </a:ext>
                </a:extLst>
              </p:cNvPr>
              <p:cNvSpPr/>
              <p:nvPr/>
            </p:nvSpPr>
            <p:spPr bwMode="auto">
              <a:xfrm>
                <a:off x="1710546"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4" name="Cube 313">
                <a:extLst>
                  <a:ext uri="{FF2B5EF4-FFF2-40B4-BE49-F238E27FC236}">
                    <a16:creationId xmlns:a16="http://schemas.microsoft.com/office/drawing/2014/main" id="{6D29D51C-88D7-4BC4-BDD4-7BA4D17180B9}"/>
                  </a:ext>
                </a:extLst>
              </p:cNvPr>
              <p:cNvSpPr/>
              <p:nvPr/>
            </p:nvSpPr>
            <p:spPr bwMode="auto">
              <a:xfrm>
                <a:off x="2270609"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5" name="Cube 314">
                <a:extLst>
                  <a:ext uri="{FF2B5EF4-FFF2-40B4-BE49-F238E27FC236}">
                    <a16:creationId xmlns:a16="http://schemas.microsoft.com/office/drawing/2014/main" id="{5908ACB8-2333-47EB-BF10-DE531EA72CF8}"/>
                  </a:ext>
                </a:extLst>
              </p:cNvPr>
              <p:cNvSpPr/>
              <p:nvPr/>
            </p:nvSpPr>
            <p:spPr bwMode="auto">
              <a:xfrm>
                <a:off x="3190786" y="45695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6" name="Cube 315">
                <a:extLst>
                  <a:ext uri="{FF2B5EF4-FFF2-40B4-BE49-F238E27FC236}">
                    <a16:creationId xmlns:a16="http://schemas.microsoft.com/office/drawing/2014/main" id="{78692255-709E-45FF-B886-B57177045872}"/>
                  </a:ext>
                </a:extLst>
              </p:cNvPr>
              <p:cNvSpPr/>
              <p:nvPr/>
            </p:nvSpPr>
            <p:spPr bwMode="auto">
              <a:xfrm>
                <a:off x="3010729" y="4749174"/>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7" name="Cube 316">
                <a:extLst>
                  <a:ext uri="{FF2B5EF4-FFF2-40B4-BE49-F238E27FC236}">
                    <a16:creationId xmlns:a16="http://schemas.microsoft.com/office/drawing/2014/main" id="{D53FE7E0-CE1F-4A99-9228-ACEC43C96BAD}"/>
                  </a:ext>
                </a:extLst>
              </p:cNvPr>
              <p:cNvSpPr/>
              <p:nvPr/>
            </p:nvSpPr>
            <p:spPr bwMode="auto">
              <a:xfrm>
                <a:off x="2830672" y="4928825"/>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8" name="Cube 317">
                <a:extLst>
                  <a:ext uri="{FF2B5EF4-FFF2-40B4-BE49-F238E27FC236}">
                    <a16:creationId xmlns:a16="http://schemas.microsoft.com/office/drawing/2014/main" id="{BAFFE87E-6ED0-4CE4-A2CD-71F0305B82A9}"/>
                  </a:ext>
                </a:extLst>
              </p:cNvPr>
              <p:cNvSpPr/>
              <p:nvPr/>
            </p:nvSpPr>
            <p:spPr bwMode="auto">
              <a:xfrm>
                <a:off x="3190786" y="4007661"/>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9" name="Cube 318">
                <a:extLst>
                  <a:ext uri="{FF2B5EF4-FFF2-40B4-BE49-F238E27FC236}">
                    <a16:creationId xmlns:a16="http://schemas.microsoft.com/office/drawing/2014/main" id="{EF7E9E8E-C775-481A-870E-0EC6AC1BF53A}"/>
                  </a:ext>
                </a:extLst>
              </p:cNvPr>
              <p:cNvSpPr/>
              <p:nvPr/>
            </p:nvSpPr>
            <p:spPr bwMode="auto">
              <a:xfrm>
                <a:off x="3010729" y="418731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0" name="Cube 319">
                <a:extLst>
                  <a:ext uri="{FF2B5EF4-FFF2-40B4-BE49-F238E27FC236}">
                    <a16:creationId xmlns:a16="http://schemas.microsoft.com/office/drawing/2014/main" id="{23B74FA8-B5CA-4718-844D-C41AEB25A339}"/>
                  </a:ext>
                </a:extLst>
              </p:cNvPr>
              <p:cNvSpPr/>
              <p:nvPr/>
            </p:nvSpPr>
            <p:spPr bwMode="auto">
              <a:xfrm>
                <a:off x="2830672" y="4367730"/>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21" name="Cube 320">
                <a:extLst>
                  <a:ext uri="{FF2B5EF4-FFF2-40B4-BE49-F238E27FC236}">
                    <a16:creationId xmlns:a16="http://schemas.microsoft.com/office/drawing/2014/main" id="{C9358FCA-3AFF-4467-9E95-552542D84869}"/>
                  </a:ext>
                </a:extLst>
              </p:cNvPr>
              <p:cNvSpPr/>
              <p:nvPr/>
            </p:nvSpPr>
            <p:spPr bwMode="auto">
              <a:xfrm>
                <a:off x="3190786" y="344425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2" name="Cube 321">
                <a:extLst>
                  <a:ext uri="{FF2B5EF4-FFF2-40B4-BE49-F238E27FC236}">
                    <a16:creationId xmlns:a16="http://schemas.microsoft.com/office/drawing/2014/main" id="{FFD13870-5760-4793-8766-96FD9DA237AC}"/>
                  </a:ext>
                </a:extLst>
              </p:cNvPr>
              <p:cNvSpPr/>
              <p:nvPr/>
            </p:nvSpPr>
            <p:spPr bwMode="auto">
              <a:xfrm>
                <a:off x="3010729" y="3624679"/>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3" name="Cube 322">
                <a:extLst>
                  <a:ext uri="{FF2B5EF4-FFF2-40B4-BE49-F238E27FC236}">
                    <a16:creationId xmlns:a16="http://schemas.microsoft.com/office/drawing/2014/main" id="{493AED6C-5397-4FE9-9C50-D71A5267A2F9}"/>
                  </a:ext>
                </a:extLst>
              </p:cNvPr>
              <p:cNvSpPr/>
              <p:nvPr/>
            </p:nvSpPr>
            <p:spPr bwMode="auto">
              <a:xfrm>
                <a:off x="2830672" y="3805097"/>
                <a:ext cx="747241" cy="747092"/>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2B5CDA40-B226-41BF-8CD8-7B6BFF3BA29C}"/>
              </a:ext>
            </a:extLst>
          </p:cNvPr>
          <p:cNvGrpSpPr/>
          <p:nvPr/>
        </p:nvGrpSpPr>
        <p:grpSpPr>
          <a:xfrm>
            <a:off x="4671362" y="3694281"/>
            <a:ext cx="2849274" cy="3014295"/>
            <a:chOff x="4671362" y="3694281"/>
            <a:chExt cx="2849274" cy="3014295"/>
          </a:xfrm>
        </p:grpSpPr>
        <p:sp>
          <p:nvSpPr>
            <p:cNvPr id="196" name="TextBox 195">
              <a:extLst>
                <a:ext uri="{FF2B5EF4-FFF2-40B4-BE49-F238E27FC236}">
                  <a16:creationId xmlns:a16="http://schemas.microsoft.com/office/drawing/2014/main" id="{E46D7A81-5C35-4F83-89D7-D61D2898C999}"/>
                </a:ext>
              </a:extLst>
            </p:cNvPr>
            <p:cNvSpPr txBox="1"/>
            <p:nvPr/>
          </p:nvSpPr>
          <p:spPr>
            <a:xfrm>
              <a:off x="4671364" y="6093023"/>
              <a:ext cx="227680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Pick the </a:t>
              </a:r>
              <a:r>
                <a:rPr lang="en-US" sz="2000" i="1">
                  <a:gradFill>
                    <a:gsLst>
                      <a:gs pos="2917">
                        <a:schemeClr val="tx1"/>
                      </a:gs>
                      <a:gs pos="30000">
                        <a:schemeClr val="tx1"/>
                      </a:gs>
                    </a:gsLst>
                    <a:lin ang="5400000" scaled="0"/>
                  </a:gradFill>
                </a:rPr>
                <a:t>right blend </a:t>
              </a:r>
              <a:r>
                <a:rPr lang="en-US" sz="2000">
                  <a:gradFill>
                    <a:gsLst>
                      <a:gs pos="2917">
                        <a:schemeClr val="tx1"/>
                      </a:gs>
                      <a:gs pos="30000">
                        <a:schemeClr val="tx1"/>
                      </a:gs>
                    </a:gsLst>
                    <a:lin ang="5400000" scaled="0"/>
                  </a:gradFill>
                </a:rPr>
                <a:t>for your app</a:t>
              </a:r>
            </a:p>
          </p:txBody>
        </p:sp>
        <p:sp>
          <p:nvSpPr>
            <p:cNvPr id="197" name="Cube 196">
              <a:extLst>
                <a:ext uri="{FF2B5EF4-FFF2-40B4-BE49-F238E27FC236}">
                  <a16:creationId xmlns:a16="http://schemas.microsoft.com/office/drawing/2014/main" id="{5773F6B3-9DD2-426C-A2A5-8A96120536E9}"/>
                </a:ext>
              </a:extLst>
            </p:cNvPr>
            <p:cNvSpPr/>
            <p:nvPr/>
          </p:nvSpPr>
          <p:spPr bwMode="auto">
            <a:xfrm>
              <a:off x="5039451" y="484289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8" name="Cube 197">
              <a:extLst>
                <a:ext uri="{FF2B5EF4-FFF2-40B4-BE49-F238E27FC236}">
                  <a16:creationId xmlns:a16="http://schemas.microsoft.com/office/drawing/2014/main" id="{9A928174-3E24-40BA-8350-870CB31EB21D}"/>
                </a:ext>
              </a:extLst>
            </p:cNvPr>
            <p:cNvSpPr/>
            <p:nvPr/>
          </p:nvSpPr>
          <p:spPr bwMode="auto">
            <a:xfrm>
              <a:off x="5611887" y="484289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9" name="Cube 198">
              <a:extLst>
                <a:ext uri="{FF2B5EF4-FFF2-40B4-BE49-F238E27FC236}">
                  <a16:creationId xmlns:a16="http://schemas.microsoft.com/office/drawing/2014/main" id="{859E7548-3A03-4180-8BC7-277D3DDEC60D}"/>
                </a:ext>
              </a:extLst>
            </p:cNvPr>
            <p:cNvSpPr/>
            <p:nvPr/>
          </p:nvSpPr>
          <p:spPr bwMode="auto">
            <a:xfrm>
              <a:off x="6188651" y="484289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0" name="Cube 199">
              <a:extLst>
                <a:ext uri="{FF2B5EF4-FFF2-40B4-BE49-F238E27FC236}">
                  <a16:creationId xmlns:a16="http://schemas.microsoft.com/office/drawing/2014/main" id="{BB8CAA20-2646-4FD2-AC8D-237E9196B6F9}"/>
                </a:ext>
              </a:extLst>
            </p:cNvPr>
            <p:cNvSpPr/>
            <p:nvPr/>
          </p:nvSpPr>
          <p:spPr bwMode="auto">
            <a:xfrm>
              <a:off x="4855407" y="5026524"/>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1" name="Cube 200">
              <a:extLst>
                <a:ext uri="{FF2B5EF4-FFF2-40B4-BE49-F238E27FC236}">
                  <a16:creationId xmlns:a16="http://schemas.microsoft.com/office/drawing/2014/main" id="{64D6F218-7E00-4134-8115-4E696EBD6371}"/>
                </a:ext>
              </a:extLst>
            </p:cNvPr>
            <p:cNvSpPr/>
            <p:nvPr/>
          </p:nvSpPr>
          <p:spPr bwMode="auto">
            <a:xfrm>
              <a:off x="5427841" y="5026523"/>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2" name="Cube 201">
              <a:extLst>
                <a:ext uri="{FF2B5EF4-FFF2-40B4-BE49-F238E27FC236}">
                  <a16:creationId xmlns:a16="http://schemas.microsoft.com/office/drawing/2014/main" id="{6B4FE32C-BA93-4A2E-8302-84FDC5F6B2A3}"/>
                </a:ext>
              </a:extLst>
            </p:cNvPr>
            <p:cNvSpPr/>
            <p:nvPr/>
          </p:nvSpPr>
          <p:spPr bwMode="auto">
            <a:xfrm>
              <a:off x="6004606" y="5026523"/>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3" name="Cube 202">
              <a:extLst>
                <a:ext uri="{FF2B5EF4-FFF2-40B4-BE49-F238E27FC236}">
                  <a16:creationId xmlns:a16="http://schemas.microsoft.com/office/drawing/2014/main" id="{5EB7BA94-CC96-4507-84BB-06D51EF1B183}"/>
                </a:ext>
              </a:extLst>
            </p:cNvPr>
            <p:cNvSpPr/>
            <p:nvPr/>
          </p:nvSpPr>
          <p:spPr bwMode="auto">
            <a:xfrm>
              <a:off x="4671362" y="521172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4" name="Cube 203">
              <a:extLst>
                <a:ext uri="{FF2B5EF4-FFF2-40B4-BE49-F238E27FC236}">
                  <a16:creationId xmlns:a16="http://schemas.microsoft.com/office/drawing/2014/main" id="{C3E70268-3DE8-47C2-8086-73D174DB0030}"/>
                </a:ext>
              </a:extLst>
            </p:cNvPr>
            <p:cNvSpPr/>
            <p:nvPr/>
          </p:nvSpPr>
          <p:spPr bwMode="auto">
            <a:xfrm>
              <a:off x="5243828" y="521172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Cube 204">
              <a:extLst>
                <a:ext uri="{FF2B5EF4-FFF2-40B4-BE49-F238E27FC236}">
                  <a16:creationId xmlns:a16="http://schemas.microsoft.com/office/drawing/2014/main" id="{D59C2C07-B66B-431D-A3DD-40796E2CDDCB}"/>
                </a:ext>
              </a:extLst>
            </p:cNvPr>
            <p:cNvSpPr/>
            <p:nvPr/>
          </p:nvSpPr>
          <p:spPr bwMode="auto">
            <a:xfrm>
              <a:off x="5816293" y="521172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6" name="Cube 205">
              <a:extLst>
                <a:ext uri="{FF2B5EF4-FFF2-40B4-BE49-F238E27FC236}">
                  <a16:creationId xmlns:a16="http://schemas.microsoft.com/office/drawing/2014/main" id="{A21C4001-F80F-47AF-8C11-EB53A4A899AD}"/>
                </a:ext>
              </a:extLst>
            </p:cNvPr>
            <p:cNvSpPr/>
            <p:nvPr/>
          </p:nvSpPr>
          <p:spPr bwMode="auto">
            <a:xfrm>
              <a:off x="5039451" y="4268588"/>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Cube 206">
              <a:extLst>
                <a:ext uri="{FF2B5EF4-FFF2-40B4-BE49-F238E27FC236}">
                  <a16:creationId xmlns:a16="http://schemas.microsoft.com/office/drawing/2014/main" id="{0D8715C4-CFD5-402E-A317-B3F6F3BDBD74}"/>
                </a:ext>
              </a:extLst>
            </p:cNvPr>
            <p:cNvSpPr/>
            <p:nvPr/>
          </p:nvSpPr>
          <p:spPr bwMode="auto">
            <a:xfrm>
              <a:off x="5611887" y="4268588"/>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Cube 207">
              <a:extLst>
                <a:ext uri="{FF2B5EF4-FFF2-40B4-BE49-F238E27FC236}">
                  <a16:creationId xmlns:a16="http://schemas.microsoft.com/office/drawing/2014/main" id="{32C46345-3752-4EF4-9F48-E6BE64198635}"/>
                </a:ext>
              </a:extLst>
            </p:cNvPr>
            <p:cNvSpPr/>
            <p:nvPr/>
          </p:nvSpPr>
          <p:spPr bwMode="auto">
            <a:xfrm>
              <a:off x="6188651" y="4268588"/>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Cube 208">
              <a:extLst>
                <a:ext uri="{FF2B5EF4-FFF2-40B4-BE49-F238E27FC236}">
                  <a16:creationId xmlns:a16="http://schemas.microsoft.com/office/drawing/2014/main" id="{52B63FB0-3DA4-4280-984C-986BC3BEA5A8}"/>
                </a:ext>
              </a:extLst>
            </p:cNvPr>
            <p:cNvSpPr/>
            <p:nvPr/>
          </p:nvSpPr>
          <p:spPr bwMode="auto">
            <a:xfrm>
              <a:off x="4855407" y="4452217"/>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0" name="Cube 209">
              <a:extLst>
                <a:ext uri="{FF2B5EF4-FFF2-40B4-BE49-F238E27FC236}">
                  <a16:creationId xmlns:a16="http://schemas.microsoft.com/office/drawing/2014/main" id="{7F57B68C-92CD-4ABE-BFA8-D878734D0EA3}"/>
                </a:ext>
              </a:extLst>
            </p:cNvPr>
            <p:cNvSpPr/>
            <p:nvPr/>
          </p:nvSpPr>
          <p:spPr bwMode="auto">
            <a:xfrm>
              <a:off x="5427841" y="4452216"/>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1" name="Cube 210">
              <a:extLst>
                <a:ext uri="{FF2B5EF4-FFF2-40B4-BE49-F238E27FC236}">
                  <a16:creationId xmlns:a16="http://schemas.microsoft.com/office/drawing/2014/main" id="{C0816294-A317-4A8B-93AE-FB25437BD60A}"/>
                </a:ext>
              </a:extLst>
            </p:cNvPr>
            <p:cNvSpPr/>
            <p:nvPr/>
          </p:nvSpPr>
          <p:spPr bwMode="auto">
            <a:xfrm>
              <a:off x="6004606" y="4452216"/>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2" name="Cube 211">
              <a:extLst>
                <a:ext uri="{FF2B5EF4-FFF2-40B4-BE49-F238E27FC236}">
                  <a16:creationId xmlns:a16="http://schemas.microsoft.com/office/drawing/2014/main" id="{94701E25-F926-4801-BD30-871392370E2A}"/>
                </a:ext>
              </a:extLst>
            </p:cNvPr>
            <p:cNvSpPr/>
            <p:nvPr/>
          </p:nvSpPr>
          <p:spPr bwMode="auto">
            <a:xfrm>
              <a:off x="4671362" y="4638203"/>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13" name="Cube 212">
              <a:extLst>
                <a:ext uri="{FF2B5EF4-FFF2-40B4-BE49-F238E27FC236}">
                  <a16:creationId xmlns:a16="http://schemas.microsoft.com/office/drawing/2014/main" id="{E4C74044-40C1-4AB8-B1B7-8F6592BE86EB}"/>
                </a:ext>
              </a:extLst>
            </p:cNvPr>
            <p:cNvSpPr/>
            <p:nvPr/>
          </p:nvSpPr>
          <p:spPr bwMode="auto">
            <a:xfrm>
              <a:off x="5243828" y="4638203"/>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14" name="Cube 213">
              <a:extLst>
                <a:ext uri="{FF2B5EF4-FFF2-40B4-BE49-F238E27FC236}">
                  <a16:creationId xmlns:a16="http://schemas.microsoft.com/office/drawing/2014/main" id="{B126504E-E1F3-4A6E-9A86-6A221183DE6D}"/>
                </a:ext>
              </a:extLst>
            </p:cNvPr>
            <p:cNvSpPr/>
            <p:nvPr/>
          </p:nvSpPr>
          <p:spPr bwMode="auto">
            <a:xfrm>
              <a:off x="5816293" y="4638203"/>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15" name="Cube 214">
              <a:extLst>
                <a:ext uri="{FF2B5EF4-FFF2-40B4-BE49-F238E27FC236}">
                  <a16:creationId xmlns:a16="http://schemas.microsoft.com/office/drawing/2014/main" id="{8EDEF9A4-334D-4FB5-BDC2-541C74208C7E}"/>
                </a:ext>
              </a:extLst>
            </p:cNvPr>
            <p:cNvSpPr/>
            <p:nvPr/>
          </p:nvSpPr>
          <p:spPr bwMode="auto">
            <a:xfrm>
              <a:off x="5039451" y="3694281"/>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6" name="Cube 215">
              <a:extLst>
                <a:ext uri="{FF2B5EF4-FFF2-40B4-BE49-F238E27FC236}">
                  <a16:creationId xmlns:a16="http://schemas.microsoft.com/office/drawing/2014/main" id="{99721FE2-2BB6-4F13-B709-652D50BDAE93}"/>
                </a:ext>
              </a:extLst>
            </p:cNvPr>
            <p:cNvSpPr/>
            <p:nvPr/>
          </p:nvSpPr>
          <p:spPr bwMode="auto">
            <a:xfrm>
              <a:off x="5611916" y="3694281"/>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7" name="Cube 216">
              <a:extLst>
                <a:ext uri="{FF2B5EF4-FFF2-40B4-BE49-F238E27FC236}">
                  <a16:creationId xmlns:a16="http://schemas.microsoft.com/office/drawing/2014/main" id="{EF32C9F6-3A13-4FE3-8A12-81124E62FBF6}"/>
                </a:ext>
              </a:extLst>
            </p:cNvPr>
            <p:cNvSpPr/>
            <p:nvPr/>
          </p:nvSpPr>
          <p:spPr bwMode="auto">
            <a:xfrm>
              <a:off x="6184382" y="3694281"/>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8" name="Cube 217">
              <a:extLst>
                <a:ext uri="{FF2B5EF4-FFF2-40B4-BE49-F238E27FC236}">
                  <a16:creationId xmlns:a16="http://schemas.microsoft.com/office/drawing/2014/main" id="{2EC3C347-4EA5-4978-A0DB-8E73D94EFB95}"/>
                </a:ext>
              </a:extLst>
            </p:cNvPr>
            <p:cNvSpPr/>
            <p:nvPr/>
          </p:nvSpPr>
          <p:spPr bwMode="auto">
            <a:xfrm>
              <a:off x="4855407" y="3878696"/>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9" name="Cube 218">
              <a:extLst>
                <a:ext uri="{FF2B5EF4-FFF2-40B4-BE49-F238E27FC236}">
                  <a16:creationId xmlns:a16="http://schemas.microsoft.com/office/drawing/2014/main" id="{F86A4D60-1A1A-4D35-8358-4D880C525893}"/>
                </a:ext>
              </a:extLst>
            </p:cNvPr>
            <p:cNvSpPr/>
            <p:nvPr/>
          </p:nvSpPr>
          <p:spPr bwMode="auto">
            <a:xfrm>
              <a:off x="5427873" y="3878697"/>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0" name="Cube 219">
              <a:extLst>
                <a:ext uri="{FF2B5EF4-FFF2-40B4-BE49-F238E27FC236}">
                  <a16:creationId xmlns:a16="http://schemas.microsoft.com/office/drawing/2014/main" id="{AAF09609-2B70-4916-93ED-3E7596A0702C}"/>
                </a:ext>
              </a:extLst>
            </p:cNvPr>
            <p:cNvSpPr/>
            <p:nvPr/>
          </p:nvSpPr>
          <p:spPr bwMode="auto">
            <a:xfrm>
              <a:off x="6000338" y="3878697"/>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1" name="Cube 220">
              <a:extLst>
                <a:ext uri="{FF2B5EF4-FFF2-40B4-BE49-F238E27FC236}">
                  <a16:creationId xmlns:a16="http://schemas.microsoft.com/office/drawing/2014/main" id="{3507D083-B3BB-407C-8513-931F1608B3C4}"/>
                </a:ext>
              </a:extLst>
            </p:cNvPr>
            <p:cNvSpPr/>
            <p:nvPr/>
          </p:nvSpPr>
          <p:spPr bwMode="auto">
            <a:xfrm>
              <a:off x="4671362" y="406311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2" name="Cube 221">
              <a:extLst>
                <a:ext uri="{FF2B5EF4-FFF2-40B4-BE49-F238E27FC236}">
                  <a16:creationId xmlns:a16="http://schemas.microsoft.com/office/drawing/2014/main" id="{0E1E1368-97EA-42E2-8F7E-BCE74AA34D16}"/>
                </a:ext>
              </a:extLst>
            </p:cNvPr>
            <p:cNvSpPr/>
            <p:nvPr/>
          </p:nvSpPr>
          <p:spPr bwMode="auto">
            <a:xfrm>
              <a:off x="5243828" y="406311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3" name="Cube 222">
              <a:extLst>
                <a:ext uri="{FF2B5EF4-FFF2-40B4-BE49-F238E27FC236}">
                  <a16:creationId xmlns:a16="http://schemas.microsoft.com/office/drawing/2014/main" id="{A2F8C49B-54FC-4FA4-89C9-F574E8D7FAED}"/>
                </a:ext>
              </a:extLst>
            </p:cNvPr>
            <p:cNvSpPr/>
            <p:nvPr/>
          </p:nvSpPr>
          <p:spPr bwMode="auto">
            <a:xfrm>
              <a:off x="5816293" y="406311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Cube 235">
              <a:extLst>
                <a:ext uri="{FF2B5EF4-FFF2-40B4-BE49-F238E27FC236}">
                  <a16:creationId xmlns:a16="http://schemas.microsoft.com/office/drawing/2014/main" id="{D1074536-2CC1-4234-B26D-C751DD0AFC0E}"/>
                </a:ext>
              </a:extLst>
            </p:cNvPr>
            <p:cNvSpPr/>
            <p:nvPr/>
          </p:nvSpPr>
          <p:spPr bwMode="auto">
            <a:xfrm>
              <a:off x="6756847" y="4844467"/>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Cube 236">
              <a:extLst>
                <a:ext uri="{FF2B5EF4-FFF2-40B4-BE49-F238E27FC236}">
                  <a16:creationId xmlns:a16="http://schemas.microsoft.com/office/drawing/2014/main" id="{114B6125-4B67-4EC2-BC3C-B02F55441486}"/>
                </a:ext>
              </a:extLst>
            </p:cNvPr>
            <p:cNvSpPr/>
            <p:nvPr/>
          </p:nvSpPr>
          <p:spPr bwMode="auto">
            <a:xfrm>
              <a:off x="6572803" y="502809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Cube 237">
              <a:extLst>
                <a:ext uri="{FF2B5EF4-FFF2-40B4-BE49-F238E27FC236}">
                  <a16:creationId xmlns:a16="http://schemas.microsoft.com/office/drawing/2014/main" id="{15A23B05-5EAF-4DE9-9FD3-532579379C01}"/>
                </a:ext>
              </a:extLst>
            </p:cNvPr>
            <p:cNvSpPr/>
            <p:nvPr/>
          </p:nvSpPr>
          <p:spPr bwMode="auto">
            <a:xfrm>
              <a:off x="6388759" y="5211725"/>
              <a:ext cx="763789" cy="763637"/>
            </a:xfrm>
            <a:prstGeom prst="cub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9" name="Cube 238">
              <a:extLst>
                <a:ext uri="{FF2B5EF4-FFF2-40B4-BE49-F238E27FC236}">
                  <a16:creationId xmlns:a16="http://schemas.microsoft.com/office/drawing/2014/main" id="{342638F0-510F-4D90-BB60-311B7BC95C9F}"/>
                </a:ext>
              </a:extLst>
            </p:cNvPr>
            <p:cNvSpPr/>
            <p:nvPr/>
          </p:nvSpPr>
          <p:spPr bwMode="auto">
            <a:xfrm>
              <a:off x="6756847" y="427016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0" name="Cube 239">
              <a:extLst>
                <a:ext uri="{FF2B5EF4-FFF2-40B4-BE49-F238E27FC236}">
                  <a16:creationId xmlns:a16="http://schemas.microsoft.com/office/drawing/2014/main" id="{16CBE669-97BF-44CA-9151-474A0EE7F3B7}"/>
                </a:ext>
              </a:extLst>
            </p:cNvPr>
            <p:cNvSpPr/>
            <p:nvPr/>
          </p:nvSpPr>
          <p:spPr bwMode="auto">
            <a:xfrm>
              <a:off x="6572803" y="4453788"/>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Cube 240">
              <a:extLst>
                <a:ext uri="{FF2B5EF4-FFF2-40B4-BE49-F238E27FC236}">
                  <a16:creationId xmlns:a16="http://schemas.microsoft.com/office/drawing/2014/main" id="{39DCEC10-7C49-46E1-85F1-C47618FA26C3}"/>
                </a:ext>
              </a:extLst>
            </p:cNvPr>
            <p:cNvSpPr/>
            <p:nvPr/>
          </p:nvSpPr>
          <p:spPr bwMode="auto">
            <a:xfrm>
              <a:off x="6388759" y="4638203"/>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242" name="Cube 241">
              <a:extLst>
                <a:ext uri="{FF2B5EF4-FFF2-40B4-BE49-F238E27FC236}">
                  <a16:creationId xmlns:a16="http://schemas.microsoft.com/office/drawing/2014/main" id="{A7BEAD31-FFF2-4FDA-B91B-6F5E973C2996}"/>
                </a:ext>
              </a:extLst>
            </p:cNvPr>
            <p:cNvSpPr/>
            <p:nvPr/>
          </p:nvSpPr>
          <p:spPr bwMode="auto">
            <a:xfrm>
              <a:off x="6756847" y="3694281"/>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3" name="Cube 242">
              <a:extLst>
                <a:ext uri="{FF2B5EF4-FFF2-40B4-BE49-F238E27FC236}">
                  <a16:creationId xmlns:a16="http://schemas.microsoft.com/office/drawing/2014/main" id="{F2072860-3356-4D64-8590-2B05407424A8}"/>
                </a:ext>
              </a:extLst>
            </p:cNvPr>
            <p:cNvSpPr/>
            <p:nvPr/>
          </p:nvSpPr>
          <p:spPr bwMode="auto">
            <a:xfrm>
              <a:off x="6572803" y="3878697"/>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4" name="Cube 243">
              <a:extLst>
                <a:ext uri="{FF2B5EF4-FFF2-40B4-BE49-F238E27FC236}">
                  <a16:creationId xmlns:a16="http://schemas.microsoft.com/office/drawing/2014/main" id="{127CC0CD-4BF1-4C87-8FAC-8BB7DF795175}"/>
                </a:ext>
              </a:extLst>
            </p:cNvPr>
            <p:cNvSpPr/>
            <p:nvPr/>
          </p:nvSpPr>
          <p:spPr bwMode="auto">
            <a:xfrm>
              <a:off x="6388759" y="4063110"/>
              <a:ext cx="763789" cy="763637"/>
            </a:xfrm>
            <a:prstGeom prst="cub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82306226"/>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fade">
                                      <p:cBhvr>
                                        <p:cTn id="7" dur="250"/>
                                        <p:tgtEl>
                                          <p:spTgt spid="245"/>
                                        </p:tgtEl>
                                      </p:cBhvr>
                                    </p:animEffect>
                                    <p:anim calcmode="lin" valueType="num">
                                      <p:cBhvr>
                                        <p:cTn id="8" dur="250" fill="hold"/>
                                        <p:tgtEl>
                                          <p:spTgt spid="245"/>
                                        </p:tgtEl>
                                        <p:attrNameLst>
                                          <p:attrName>ppt_x</p:attrName>
                                        </p:attrNameLst>
                                      </p:cBhvr>
                                      <p:tavLst>
                                        <p:tav tm="0">
                                          <p:val>
                                            <p:strVal val="#ppt_x"/>
                                          </p:val>
                                        </p:tav>
                                        <p:tav tm="100000">
                                          <p:val>
                                            <p:strVal val="#ppt_x"/>
                                          </p:val>
                                        </p:tav>
                                      </p:tavLst>
                                    </p:anim>
                                    <p:anim calcmode="lin" valueType="num">
                                      <p:cBhvr>
                                        <p:cTn id="9" dur="250" fill="hold"/>
                                        <p:tgtEl>
                                          <p:spTgt spid="2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D65D-9036-4E28-B70D-85A87492439F}"/>
              </a:ext>
            </a:extLst>
          </p:cNvPr>
          <p:cNvSpPr>
            <a:spLocks noGrp="1"/>
          </p:cNvSpPr>
          <p:nvPr>
            <p:ph type="title"/>
          </p:nvPr>
        </p:nvSpPr>
        <p:spPr/>
        <p:txBody>
          <a:bodyPr/>
          <a:lstStyle/>
          <a:p>
            <a:r>
              <a:rPr lang="en-US" dirty="0"/>
              <a:t>Access to Windows 10 APIs</a:t>
            </a:r>
          </a:p>
        </p:txBody>
      </p:sp>
      <p:sp>
        <p:nvSpPr>
          <p:cNvPr id="3" name="Text Placeholder 2">
            <a:extLst>
              <a:ext uri="{FF2B5EF4-FFF2-40B4-BE49-F238E27FC236}">
                <a16:creationId xmlns:a16="http://schemas.microsoft.com/office/drawing/2014/main" id="{44839FBE-7BA6-4E11-A909-FFA7BCB65275}"/>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57950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r>
              <a:rPr lang="en-US"/>
              <a:t>Demo Recap:</a:t>
            </a:r>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en-US">
                <a:hlinkClick r:id="rId2"/>
              </a:rPr>
              <a:t>https://www.nuget.org/packages/Microsoft.Windows.SDK.Contracts</a:t>
            </a:r>
            <a:endParaRPr lang="en-US"/>
          </a:p>
          <a:p>
            <a:pPr marL="457200" indent="-457200">
              <a:buFont typeface="Arial" panose="020B0604020202020204" pitchFamily="34" charset="0"/>
              <a:buChar char="•"/>
            </a:pPr>
            <a:endParaRPr lang="en-US"/>
          </a:p>
        </p:txBody>
      </p:sp>
      <p:pic>
        <p:nvPicPr>
          <p:cNvPr id="6" name="Picture 5">
            <a:extLst>
              <a:ext uri="{FF2B5EF4-FFF2-40B4-BE49-F238E27FC236}">
                <a16:creationId xmlns:a16="http://schemas.microsoft.com/office/drawing/2014/main" id="{0BB3F351-ABAF-4F69-B666-2C442076ABC4}"/>
              </a:ext>
            </a:extLst>
          </p:cNvPr>
          <p:cNvPicPr>
            <a:picLocks noChangeAspect="1"/>
          </p:cNvPicPr>
          <p:nvPr/>
        </p:nvPicPr>
        <p:blipFill>
          <a:blip r:embed="rId3"/>
          <a:stretch>
            <a:fillRect/>
          </a:stretch>
        </p:blipFill>
        <p:spPr>
          <a:xfrm>
            <a:off x="2625546" y="1908346"/>
            <a:ext cx="6940907" cy="4730993"/>
          </a:xfrm>
          <a:prstGeom prst="rect">
            <a:avLst/>
          </a:prstGeom>
        </p:spPr>
      </p:pic>
    </p:spTree>
    <p:extLst>
      <p:ext uri="{BB962C8B-B14F-4D97-AF65-F5344CB8AC3E}">
        <p14:creationId xmlns:p14="http://schemas.microsoft.com/office/powerpoint/2010/main" val="3456873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Modern and accessible UI and input</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492443"/>
          </a:xfrm>
        </p:spPr>
        <p:txBody>
          <a:bodyPr/>
          <a:lstStyle/>
          <a:p>
            <a:r>
              <a:rPr lang="en-US" sz="1600" dirty="0">
                <a:solidFill>
                  <a:schemeClr val="tx1">
                    <a:lumMod val="75000"/>
                  </a:schemeClr>
                </a:solidFill>
              </a:rPr>
              <a:t>Seamless application deployment, updates, and optimized for DevOps</a:t>
            </a:r>
          </a:p>
          <a:p>
            <a:endParaRPr lang="en-US" sz="1600" dirty="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2540780"/>
            <a:ext cx="9144000"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p:txBody>
      </p:sp>
    </p:spTree>
    <p:extLst>
      <p:ext uri="{BB962C8B-B14F-4D97-AF65-F5344CB8AC3E}">
        <p14:creationId xmlns:p14="http://schemas.microsoft.com/office/powerpoint/2010/main" val="14292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D65D-9036-4E28-B70D-85A87492439F}"/>
              </a:ext>
            </a:extLst>
          </p:cNvPr>
          <p:cNvSpPr>
            <a:spLocks noGrp="1"/>
          </p:cNvSpPr>
          <p:nvPr>
            <p:ph type="title"/>
          </p:nvPr>
        </p:nvSpPr>
        <p:spPr/>
        <p:txBody>
          <a:bodyPr/>
          <a:lstStyle/>
          <a:p>
            <a:r>
              <a:rPr lang="en-US" dirty="0"/>
              <a:t>Adding Windows 10 UI controls</a:t>
            </a:r>
          </a:p>
        </p:txBody>
      </p:sp>
      <p:sp>
        <p:nvSpPr>
          <p:cNvPr id="3" name="Text Placeholder 2">
            <a:extLst>
              <a:ext uri="{FF2B5EF4-FFF2-40B4-BE49-F238E27FC236}">
                <a16:creationId xmlns:a16="http://schemas.microsoft.com/office/drawing/2014/main" id="{44839FBE-7BA6-4E11-A909-FFA7BCB65275}"/>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95453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r>
              <a:rPr lang="en-US"/>
              <a:t>Demo Recap:</a:t>
            </a:r>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en-US">
                <a:hlinkClick r:id="rId2"/>
              </a:rPr>
              <a:t>https://www.nuget.org/packages/Microsoft.Toolkit.Wpf.Ui.Controls</a:t>
            </a:r>
            <a:endParaRPr lang="en-US"/>
          </a:p>
        </p:txBody>
      </p:sp>
      <p:pic>
        <p:nvPicPr>
          <p:cNvPr id="5" name="Picture 4">
            <a:extLst>
              <a:ext uri="{FF2B5EF4-FFF2-40B4-BE49-F238E27FC236}">
                <a16:creationId xmlns:a16="http://schemas.microsoft.com/office/drawing/2014/main" id="{56689962-84B7-4745-99B5-D64F1970A6AC}"/>
              </a:ext>
            </a:extLst>
          </p:cNvPr>
          <p:cNvPicPr>
            <a:picLocks noChangeAspect="1"/>
          </p:cNvPicPr>
          <p:nvPr/>
        </p:nvPicPr>
        <p:blipFill>
          <a:blip r:embed="rId3"/>
          <a:stretch>
            <a:fillRect/>
          </a:stretch>
        </p:blipFill>
        <p:spPr>
          <a:xfrm>
            <a:off x="586390" y="2064963"/>
            <a:ext cx="8296275" cy="4467225"/>
          </a:xfrm>
          <a:prstGeom prst="rect">
            <a:avLst/>
          </a:prstGeom>
        </p:spPr>
      </p:pic>
    </p:spTree>
    <p:extLst>
      <p:ext uri="{BB962C8B-B14F-4D97-AF65-F5344CB8AC3E}">
        <p14:creationId xmlns:p14="http://schemas.microsoft.com/office/powerpoint/2010/main" val="32129494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452A5-9691-49C8-9034-814A96F91504}"/>
              </a:ext>
            </a:extLst>
          </p:cNvPr>
          <p:cNvSpPr>
            <a:spLocks noGrp="1"/>
          </p:cNvSpPr>
          <p:nvPr>
            <p:ph type="title"/>
          </p:nvPr>
        </p:nvSpPr>
        <p:spPr/>
        <p:txBody>
          <a:bodyPr/>
          <a:lstStyle/>
          <a:p>
            <a:r>
              <a:rPr lang="en-US"/>
              <a:t>WinUI 2 &amp; 3: From controls to full </a:t>
            </a:r>
            <a:r>
              <a:rPr lang="en-US" err="1"/>
              <a:t>ux</a:t>
            </a:r>
            <a:r>
              <a:rPr lang="en-US"/>
              <a:t> stack</a:t>
            </a:r>
          </a:p>
        </p:txBody>
      </p:sp>
      <p:pic>
        <p:nvPicPr>
          <p:cNvPr id="17" name="Picture 16">
            <a:extLst>
              <a:ext uri="{FF2B5EF4-FFF2-40B4-BE49-F238E27FC236}">
                <a16:creationId xmlns:a16="http://schemas.microsoft.com/office/drawing/2014/main" id="{F1E3A17B-6430-4597-863B-EA9B14D85A37}"/>
              </a:ext>
            </a:extLst>
          </p:cNvPr>
          <p:cNvPicPr>
            <a:picLocks noChangeAspect="1"/>
          </p:cNvPicPr>
          <p:nvPr/>
        </p:nvPicPr>
        <p:blipFill>
          <a:blip r:embed="rId3"/>
          <a:stretch>
            <a:fillRect/>
          </a:stretch>
        </p:blipFill>
        <p:spPr>
          <a:xfrm>
            <a:off x="2475586" y="1473305"/>
            <a:ext cx="1429308" cy="1303603"/>
          </a:xfrm>
          <a:prstGeom prst="rect">
            <a:avLst/>
          </a:prstGeom>
        </p:spPr>
      </p:pic>
      <p:pic>
        <p:nvPicPr>
          <p:cNvPr id="19" name="Picture 18">
            <a:extLst>
              <a:ext uri="{FF2B5EF4-FFF2-40B4-BE49-F238E27FC236}">
                <a16:creationId xmlns:a16="http://schemas.microsoft.com/office/drawing/2014/main" id="{EA93D326-FBCB-4711-959A-05BB252CA403}"/>
              </a:ext>
            </a:extLst>
          </p:cNvPr>
          <p:cNvPicPr>
            <a:picLocks noChangeAspect="1"/>
          </p:cNvPicPr>
          <p:nvPr/>
        </p:nvPicPr>
        <p:blipFill>
          <a:blip r:embed="rId4">
            <a:duotone>
              <a:schemeClr val="accent4">
                <a:shade val="45000"/>
                <a:satMod val="135000"/>
              </a:schemeClr>
              <a:prstClr val="white"/>
            </a:duotone>
          </a:blip>
          <a:stretch>
            <a:fillRect/>
          </a:stretch>
        </p:blipFill>
        <p:spPr>
          <a:xfrm>
            <a:off x="8173213" y="1473305"/>
            <a:ext cx="1429308" cy="1303603"/>
          </a:xfrm>
          <a:prstGeom prst="rect">
            <a:avLst/>
          </a:prstGeom>
        </p:spPr>
      </p:pic>
      <p:sp>
        <p:nvSpPr>
          <p:cNvPr id="21" name="Text Placeholder 3">
            <a:extLst>
              <a:ext uri="{FF2B5EF4-FFF2-40B4-BE49-F238E27FC236}">
                <a16:creationId xmlns:a16="http://schemas.microsoft.com/office/drawing/2014/main" id="{B7BFF66B-E8BF-4E8B-953C-09A10E933F3A}"/>
              </a:ext>
            </a:extLst>
          </p:cNvPr>
          <p:cNvSpPr txBox="1">
            <a:spLocks/>
          </p:cNvSpPr>
          <p:nvPr/>
        </p:nvSpPr>
        <p:spPr>
          <a:xfrm>
            <a:off x="588263" y="2801184"/>
            <a:ext cx="5206567"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b="1"/>
              <a:t>WinUI 2</a:t>
            </a:r>
            <a:endParaRPr lang="en-US" sz="2400"/>
          </a:p>
        </p:txBody>
      </p:sp>
      <p:sp>
        <p:nvSpPr>
          <p:cNvPr id="23" name="Text Placeholder 3">
            <a:extLst>
              <a:ext uri="{FF2B5EF4-FFF2-40B4-BE49-F238E27FC236}">
                <a16:creationId xmlns:a16="http://schemas.microsoft.com/office/drawing/2014/main" id="{C894166F-7E16-425F-BA86-03937AB6FB40}"/>
              </a:ext>
            </a:extLst>
          </p:cNvPr>
          <p:cNvSpPr txBox="1">
            <a:spLocks/>
          </p:cNvSpPr>
          <p:nvPr/>
        </p:nvSpPr>
        <p:spPr>
          <a:xfrm>
            <a:off x="6395721" y="2801184"/>
            <a:ext cx="521352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b="1"/>
              <a:t>WinUI 3</a:t>
            </a:r>
            <a:endParaRPr lang="en-US" sz="2400" i="1"/>
          </a:p>
        </p:txBody>
      </p:sp>
      <p:grpSp>
        <p:nvGrpSpPr>
          <p:cNvPr id="8" name="Group 7">
            <a:extLst>
              <a:ext uri="{FF2B5EF4-FFF2-40B4-BE49-F238E27FC236}">
                <a16:creationId xmlns:a16="http://schemas.microsoft.com/office/drawing/2014/main" id="{9CE2C231-E5DE-47BC-AF6C-E031410373B4}"/>
              </a:ext>
            </a:extLst>
          </p:cNvPr>
          <p:cNvGrpSpPr/>
          <p:nvPr/>
        </p:nvGrpSpPr>
        <p:grpSpPr>
          <a:xfrm>
            <a:off x="582611" y="3713641"/>
            <a:ext cx="5211763" cy="2555397"/>
            <a:chOff x="3394527" y="1409661"/>
            <a:chExt cx="5936198" cy="3687695"/>
          </a:xfrm>
        </p:grpSpPr>
        <p:sp>
          <p:nvSpPr>
            <p:cNvPr id="4" name="Rectangle: Rounded Corners 3">
              <a:extLst>
                <a:ext uri="{FF2B5EF4-FFF2-40B4-BE49-F238E27FC236}">
                  <a16:creationId xmlns:a16="http://schemas.microsoft.com/office/drawing/2014/main" id="{BF4578BF-970B-4A84-9045-A8EA05747FF4}"/>
                </a:ext>
              </a:extLst>
            </p:cNvPr>
            <p:cNvSpPr/>
            <p:nvPr/>
          </p:nvSpPr>
          <p:spPr bwMode="auto">
            <a:xfrm>
              <a:off x="3394529" y="1409661"/>
              <a:ext cx="5936196"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UI Controls and Styles</a:t>
              </a:r>
            </a:p>
          </p:txBody>
        </p:sp>
        <p:sp>
          <p:nvSpPr>
            <p:cNvPr id="5" name="Rectangle: Rounded Corners 4">
              <a:extLst>
                <a:ext uri="{FF2B5EF4-FFF2-40B4-BE49-F238E27FC236}">
                  <a16:creationId xmlns:a16="http://schemas.microsoft.com/office/drawing/2014/main" id="{CC70BB3C-D209-47A8-83F7-5CA31D87280C}"/>
                </a:ext>
              </a:extLst>
            </p:cNvPr>
            <p:cNvSpPr/>
            <p:nvPr/>
          </p:nvSpPr>
          <p:spPr bwMode="auto">
            <a:xfrm>
              <a:off x="3394527" y="2685857"/>
              <a:ext cx="5936196"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Windows XAML</a:t>
              </a:r>
            </a:p>
          </p:txBody>
        </p:sp>
        <p:sp>
          <p:nvSpPr>
            <p:cNvPr id="7" name="Rectangle: Rounded Corners 6">
              <a:extLst>
                <a:ext uri="{FF2B5EF4-FFF2-40B4-BE49-F238E27FC236}">
                  <a16:creationId xmlns:a16="http://schemas.microsoft.com/office/drawing/2014/main" id="{C780ACC0-28B0-4544-BC3C-884F717A1C7B}"/>
                </a:ext>
              </a:extLst>
            </p:cNvPr>
            <p:cNvSpPr/>
            <p:nvPr/>
          </p:nvSpPr>
          <p:spPr bwMode="auto">
            <a:xfrm>
              <a:off x="3394529" y="3962053"/>
              <a:ext cx="5936193"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Visual Layer</a:t>
              </a:r>
            </a:p>
          </p:txBody>
        </p:sp>
      </p:grpSp>
      <p:grpSp>
        <p:nvGrpSpPr>
          <p:cNvPr id="15" name="Group 14">
            <a:extLst>
              <a:ext uri="{FF2B5EF4-FFF2-40B4-BE49-F238E27FC236}">
                <a16:creationId xmlns:a16="http://schemas.microsoft.com/office/drawing/2014/main" id="{8B9014C3-2F46-41E5-B9FA-632D329FD9F2}"/>
              </a:ext>
            </a:extLst>
          </p:cNvPr>
          <p:cNvGrpSpPr/>
          <p:nvPr/>
        </p:nvGrpSpPr>
        <p:grpSpPr>
          <a:xfrm>
            <a:off x="6395020" y="3713641"/>
            <a:ext cx="5211763" cy="2555397"/>
            <a:chOff x="3394527" y="1409661"/>
            <a:chExt cx="5936198" cy="3687695"/>
          </a:xfrm>
        </p:grpSpPr>
        <p:sp>
          <p:nvSpPr>
            <p:cNvPr id="11" name="Rectangle: Rounded Corners 10">
              <a:extLst>
                <a:ext uri="{FF2B5EF4-FFF2-40B4-BE49-F238E27FC236}">
                  <a16:creationId xmlns:a16="http://schemas.microsoft.com/office/drawing/2014/main" id="{DB14F3D1-E1AC-4568-97F9-418EFA1AC0A6}"/>
                </a:ext>
              </a:extLst>
            </p:cNvPr>
            <p:cNvSpPr/>
            <p:nvPr/>
          </p:nvSpPr>
          <p:spPr bwMode="auto">
            <a:xfrm>
              <a:off x="3394529" y="1409661"/>
              <a:ext cx="5936196"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UI Controls and Styles</a:t>
              </a:r>
            </a:p>
          </p:txBody>
        </p:sp>
        <p:sp>
          <p:nvSpPr>
            <p:cNvPr id="12" name="Rectangle: Rounded Corners 11">
              <a:extLst>
                <a:ext uri="{FF2B5EF4-FFF2-40B4-BE49-F238E27FC236}">
                  <a16:creationId xmlns:a16="http://schemas.microsoft.com/office/drawing/2014/main" id="{7DF75047-6D4D-4747-A3B5-13E7EF01866A}"/>
                </a:ext>
              </a:extLst>
            </p:cNvPr>
            <p:cNvSpPr/>
            <p:nvPr/>
          </p:nvSpPr>
          <p:spPr bwMode="auto">
            <a:xfrm>
              <a:off x="3394527" y="2685857"/>
              <a:ext cx="5936196"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Windows XAML</a:t>
              </a:r>
            </a:p>
          </p:txBody>
        </p:sp>
        <p:sp>
          <p:nvSpPr>
            <p:cNvPr id="14" name="Rectangle: Rounded Corners 13">
              <a:extLst>
                <a:ext uri="{FF2B5EF4-FFF2-40B4-BE49-F238E27FC236}">
                  <a16:creationId xmlns:a16="http://schemas.microsoft.com/office/drawing/2014/main" id="{FAAB02F0-2362-4BE0-856E-EDD142225B83}"/>
                </a:ext>
              </a:extLst>
            </p:cNvPr>
            <p:cNvSpPr/>
            <p:nvPr/>
          </p:nvSpPr>
          <p:spPr bwMode="auto">
            <a:xfrm>
              <a:off x="3394529" y="3962053"/>
              <a:ext cx="5936193"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Visual Layer</a:t>
              </a:r>
            </a:p>
          </p:txBody>
        </p:sp>
      </p:grpSp>
      <p:sp>
        <p:nvSpPr>
          <p:cNvPr id="3" name="Rectangle: Rounded Corners 2">
            <a:extLst>
              <a:ext uri="{FF2B5EF4-FFF2-40B4-BE49-F238E27FC236}">
                <a16:creationId xmlns:a16="http://schemas.microsoft.com/office/drawing/2014/main" id="{7A2376EE-0A48-41EC-8170-71FC54AC8D3B}"/>
              </a:ext>
            </a:extLst>
          </p:cNvPr>
          <p:cNvSpPr/>
          <p:nvPr/>
        </p:nvSpPr>
        <p:spPr bwMode="auto">
          <a:xfrm>
            <a:off x="3188677" y="3713642"/>
            <a:ext cx="2605695" cy="786711"/>
          </a:xfrm>
          <a:prstGeom prst="roundRect">
            <a:avLst>
              <a:gd name="adj" fmla="val 0"/>
            </a:avLst>
          </a:prstGeom>
          <a:noFill/>
          <a:ln w="76200">
            <a:solidFill>
              <a:schemeClr val="accent1"/>
            </a:solidFill>
            <a:headEnd type="none" w="med" len="med"/>
            <a:tailEnd type="none" w="med" len="med"/>
          </a:ln>
          <a:effectLst>
            <a:glow rad="2286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chemeClr val="accent1"/>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3E099692-093E-4878-ADD1-CEB8E17E2542}"/>
              </a:ext>
            </a:extLst>
          </p:cNvPr>
          <p:cNvSpPr/>
          <p:nvPr/>
        </p:nvSpPr>
        <p:spPr bwMode="auto">
          <a:xfrm>
            <a:off x="9000900" y="3713640"/>
            <a:ext cx="2605695" cy="786711"/>
          </a:xfrm>
          <a:prstGeom prst="roundRect">
            <a:avLst>
              <a:gd name="adj" fmla="val 0"/>
            </a:avLst>
          </a:prstGeom>
          <a:noFill/>
          <a:ln w="76200">
            <a:solidFill>
              <a:schemeClr val="accent1"/>
            </a:solidFill>
            <a:headEnd type="none" w="med" len="med"/>
            <a:tailEnd type="none" w="med" len="med"/>
          </a:ln>
          <a:effectLst>
            <a:glow rad="2286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chemeClr val="accent1"/>
              </a:solidFill>
              <a:effectLst/>
              <a:uLnTx/>
              <a:uFillTx/>
              <a:latin typeface="Segoe UI"/>
              <a:ea typeface="+mn-ea"/>
              <a:cs typeface="+mn-cs"/>
            </a:endParaRPr>
          </a:p>
        </p:txBody>
      </p:sp>
    </p:spTree>
    <p:extLst>
      <p:ext uri="{BB962C8B-B14F-4D97-AF65-F5344CB8AC3E}">
        <p14:creationId xmlns:p14="http://schemas.microsoft.com/office/powerpoint/2010/main" val="663448654"/>
      </p:ext>
    </p:extLst>
  </p:cSld>
  <p:clrMapOvr>
    <a:masterClrMapping/>
  </p:clrMapOvr>
  <mc:AlternateContent xmlns:mc="http://schemas.openxmlformats.org/markup-compatibility/2006" xmlns:p14="http://schemas.microsoft.com/office/powerpoint/2010/main">
    <mc:Choice Requires="p14">
      <p:transition p14:dur="10"/>
    </mc:Choice>
    <mc:Fallback xmlns="" xmlns:a16="http://schemas.microsoft.com/office/drawing/2014/ma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8857F-35C4-4CFA-A2FD-01B5AA60380E}"/>
              </a:ext>
            </a:extLst>
          </p:cNvPr>
          <p:cNvSpPr>
            <a:spLocks noGrp="1"/>
          </p:cNvSpPr>
          <p:nvPr>
            <p:ph type="title"/>
          </p:nvPr>
        </p:nvSpPr>
        <p:spPr/>
        <p:txBody>
          <a:bodyPr/>
          <a:lstStyle/>
          <a:p>
            <a:r>
              <a:rPr lang="en-US"/>
              <a:t>Upgrading</a:t>
            </a:r>
            <a:r>
              <a:rPr lang="en-US">
                <a:solidFill>
                  <a:schemeClr val="tx1"/>
                </a:solidFill>
              </a:rPr>
              <a:t> .NET Desktop Apps</a:t>
            </a:r>
          </a:p>
        </p:txBody>
      </p:sp>
      <p:sp>
        <p:nvSpPr>
          <p:cNvPr id="5" name="Text Placeholder 4">
            <a:extLst>
              <a:ext uri="{FF2B5EF4-FFF2-40B4-BE49-F238E27FC236}">
                <a16:creationId xmlns:a16="http://schemas.microsoft.com/office/drawing/2014/main" id="{DB919391-9CCF-407D-9D46-9580DCBBF12B}"/>
              </a:ext>
            </a:extLst>
          </p:cNvPr>
          <p:cNvSpPr>
            <a:spLocks noGrp="1"/>
          </p:cNvSpPr>
          <p:nvPr>
            <p:ph type="body" sz="quarter" idx="12"/>
          </p:nvPr>
        </p:nvSpPr>
        <p:spPr/>
        <p:txBody>
          <a:bodyPr/>
          <a:lstStyle/>
          <a:p>
            <a:r>
              <a:rPr lang="en-US"/>
              <a:t>What does ‘Upgrading’ even mean?</a:t>
            </a:r>
          </a:p>
        </p:txBody>
      </p:sp>
    </p:spTree>
    <p:extLst>
      <p:ext uri="{BB962C8B-B14F-4D97-AF65-F5344CB8AC3E}">
        <p14:creationId xmlns:p14="http://schemas.microsoft.com/office/powerpoint/2010/main" val="24231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452A5-9691-49C8-9034-814A96F91504}"/>
              </a:ext>
            </a:extLst>
          </p:cNvPr>
          <p:cNvSpPr>
            <a:spLocks noGrp="1"/>
          </p:cNvSpPr>
          <p:nvPr>
            <p:ph type="title"/>
          </p:nvPr>
        </p:nvSpPr>
        <p:spPr/>
        <p:txBody>
          <a:bodyPr/>
          <a:lstStyle/>
          <a:p>
            <a:r>
              <a:rPr lang="en-US"/>
              <a:t>WinUI 2 &amp; 3: From controls to full </a:t>
            </a:r>
            <a:r>
              <a:rPr lang="en-US" err="1"/>
              <a:t>ux</a:t>
            </a:r>
            <a:r>
              <a:rPr lang="en-US"/>
              <a:t> stack</a:t>
            </a:r>
          </a:p>
        </p:txBody>
      </p:sp>
      <p:pic>
        <p:nvPicPr>
          <p:cNvPr id="17" name="Picture 16">
            <a:extLst>
              <a:ext uri="{FF2B5EF4-FFF2-40B4-BE49-F238E27FC236}">
                <a16:creationId xmlns:a16="http://schemas.microsoft.com/office/drawing/2014/main" id="{F1E3A17B-6430-4597-863B-EA9B14D85A37}"/>
              </a:ext>
            </a:extLst>
          </p:cNvPr>
          <p:cNvPicPr>
            <a:picLocks noChangeAspect="1"/>
          </p:cNvPicPr>
          <p:nvPr/>
        </p:nvPicPr>
        <p:blipFill>
          <a:blip r:embed="rId3"/>
          <a:stretch>
            <a:fillRect/>
          </a:stretch>
        </p:blipFill>
        <p:spPr>
          <a:xfrm>
            <a:off x="2475586" y="1473305"/>
            <a:ext cx="1429308" cy="1303603"/>
          </a:xfrm>
          <a:prstGeom prst="rect">
            <a:avLst/>
          </a:prstGeom>
        </p:spPr>
      </p:pic>
      <p:pic>
        <p:nvPicPr>
          <p:cNvPr id="19" name="Picture 18">
            <a:extLst>
              <a:ext uri="{FF2B5EF4-FFF2-40B4-BE49-F238E27FC236}">
                <a16:creationId xmlns:a16="http://schemas.microsoft.com/office/drawing/2014/main" id="{EA93D326-FBCB-4711-959A-05BB252CA403}"/>
              </a:ext>
            </a:extLst>
          </p:cNvPr>
          <p:cNvPicPr>
            <a:picLocks noChangeAspect="1"/>
          </p:cNvPicPr>
          <p:nvPr/>
        </p:nvPicPr>
        <p:blipFill>
          <a:blip r:embed="rId4">
            <a:duotone>
              <a:schemeClr val="accent4">
                <a:shade val="45000"/>
                <a:satMod val="135000"/>
              </a:schemeClr>
              <a:prstClr val="white"/>
            </a:duotone>
          </a:blip>
          <a:stretch>
            <a:fillRect/>
          </a:stretch>
        </p:blipFill>
        <p:spPr>
          <a:xfrm>
            <a:off x="8173213" y="1473305"/>
            <a:ext cx="1429308" cy="1303603"/>
          </a:xfrm>
          <a:prstGeom prst="rect">
            <a:avLst/>
          </a:prstGeom>
        </p:spPr>
      </p:pic>
      <p:sp>
        <p:nvSpPr>
          <p:cNvPr id="21" name="Text Placeholder 3">
            <a:extLst>
              <a:ext uri="{FF2B5EF4-FFF2-40B4-BE49-F238E27FC236}">
                <a16:creationId xmlns:a16="http://schemas.microsoft.com/office/drawing/2014/main" id="{B7BFF66B-E8BF-4E8B-953C-09A10E933F3A}"/>
              </a:ext>
            </a:extLst>
          </p:cNvPr>
          <p:cNvSpPr txBox="1">
            <a:spLocks/>
          </p:cNvSpPr>
          <p:nvPr/>
        </p:nvSpPr>
        <p:spPr>
          <a:xfrm>
            <a:off x="588263" y="2801184"/>
            <a:ext cx="5206567"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b="1"/>
              <a:t>WinUI 2</a:t>
            </a:r>
            <a:endParaRPr lang="en-US" sz="2400"/>
          </a:p>
        </p:txBody>
      </p:sp>
      <p:sp>
        <p:nvSpPr>
          <p:cNvPr id="23" name="Text Placeholder 3">
            <a:extLst>
              <a:ext uri="{FF2B5EF4-FFF2-40B4-BE49-F238E27FC236}">
                <a16:creationId xmlns:a16="http://schemas.microsoft.com/office/drawing/2014/main" id="{C894166F-7E16-425F-BA86-03937AB6FB40}"/>
              </a:ext>
            </a:extLst>
          </p:cNvPr>
          <p:cNvSpPr txBox="1">
            <a:spLocks/>
          </p:cNvSpPr>
          <p:nvPr/>
        </p:nvSpPr>
        <p:spPr>
          <a:xfrm>
            <a:off x="6395721" y="2801184"/>
            <a:ext cx="521352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b="1"/>
              <a:t>WinUI 3</a:t>
            </a:r>
            <a:endParaRPr lang="en-US" sz="2400" i="1"/>
          </a:p>
        </p:txBody>
      </p:sp>
      <p:grpSp>
        <p:nvGrpSpPr>
          <p:cNvPr id="8" name="Group 7">
            <a:extLst>
              <a:ext uri="{FF2B5EF4-FFF2-40B4-BE49-F238E27FC236}">
                <a16:creationId xmlns:a16="http://schemas.microsoft.com/office/drawing/2014/main" id="{9CE2C231-E5DE-47BC-AF6C-E031410373B4}"/>
              </a:ext>
            </a:extLst>
          </p:cNvPr>
          <p:cNvGrpSpPr/>
          <p:nvPr/>
        </p:nvGrpSpPr>
        <p:grpSpPr>
          <a:xfrm>
            <a:off x="582611" y="3713641"/>
            <a:ext cx="5211763" cy="2555397"/>
            <a:chOff x="3394527" y="1409661"/>
            <a:chExt cx="5936198" cy="3687695"/>
          </a:xfrm>
        </p:grpSpPr>
        <p:sp>
          <p:nvSpPr>
            <p:cNvPr id="4" name="Rectangle: Rounded Corners 3">
              <a:extLst>
                <a:ext uri="{FF2B5EF4-FFF2-40B4-BE49-F238E27FC236}">
                  <a16:creationId xmlns:a16="http://schemas.microsoft.com/office/drawing/2014/main" id="{BF4578BF-970B-4A84-9045-A8EA05747FF4}"/>
                </a:ext>
              </a:extLst>
            </p:cNvPr>
            <p:cNvSpPr/>
            <p:nvPr/>
          </p:nvSpPr>
          <p:spPr bwMode="auto">
            <a:xfrm>
              <a:off x="3394529" y="1409661"/>
              <a:ext cx="5936196"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UI Controls and Styles</a:t>
              </a:r>
            </a:p>
          </p:txBody>
        </p:sp>
        <p:sp>
          <p:nvSpPr>
            <p:cNvPr id="5" name="Rectangle: Rounded Corners 4">
              <a:extLst>
                <a:ext uri="{FF2B5EF4-FFF2-40B4-BE49-F238E27FC236}">
                  <a16:creationId xmlns:a16="http://schemas.microsoft.com/office/drawing/2014/main" id="{CC70BB3C-D209-47A8-83F7-5CA31D87280C}"/>
                </a:ext>
              </a:extLst>
            </p:cNvPr>
            <p:cNvSpPr/>
            <p:nvPr/>
          </p:nvSpPr>
          <p:spPr bwMode="auto">
            <a:xfrm>
              <a:off x="3394527" y="2685857"/>
              <a:ext cx="5936196"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Windows XAML</a:t>
              </a:r>
            </a:p>
          </p:txBody>
        </p:sp>
        <p:sp>
          <p:nvSpPr>
            <p:cNvPr id="7" name="Rectangle: Rounded Corners 6">
              <a:extLst>
                <a:ext uri="{FF2B5EF4-FFF2-40B4-BE49-F238E27FC236}">
                  <a16:creationId xmlns:a16="http://schemas.microsoft.com/office/drawing/2014/main" id="{C780ACC0-28B0-4544-BC3C-884F717A1C7B}"/>
                </a:ext>
              </a:extLst>
            </p:cNvPr>
            <p:cNvSpPr/>
            <p:nvPr/>
          </p:nvSpPr>
          <p:spPr bwMode="auto">
            <a:xfrm>
              <a:off x="3394529" y="3962053"/>
              <a:ext cx="5936193"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Visual Layer</a:t>
              </a:r>
            </a:p>
          </p:txBody>
        </p:sp>
      </p:grpSp>
      <p:grpSp>
        <p:nvGrpSpPr>
          <p:cNvPr id="15" name="Group 14">
            <a:extLst>
              <a:ext uri="{FF2B5EF4-FFF2-40B4-BE49-F238E27FC236}">
                <a16:creationId xmlns:a16="http://schemas.microsoft.com/office/drawing/2014/main" id="{8B9014C3-2F46-41E5-B9FA-632D329FD9F2}"/>
              </a:ext>
            </a:extLst>
          </p:cNvPr>
          <p:cNvGrpSpPr/>
          <p:nvPr/>
        </p:nvGrpSpPr>
        <p:grpSpPr>
          <a:xfrm>
            <a:off x="6395020" y="3713641"/>
            <a:ext cx="5211763" cy="2555397"/>
            <a:chOff x="3394527" y="1409661"/>
            <a:chExt cx="5936198" cy="3687695"/>
          </a:xfrm>
        </p:grpSpPr>
        <p:sp>
          <p:nvSpPr>
            <p:cNvPr id="11" name="Rectangle: Rounded Corners 10">
              <a:extLst>
                <a:ext uri="{FF2B5EF4-FFF2-40B4-BE49-F238E27FC236}">
                  <a16:creationId xmlns:a16="http://schemas.microsoft.com/office/drawing/2014/main" id="{DB14F3D1-E1AC-4568-97F9-418EFA1AC0A6}"/>
                </a:ext>
              </a:extLst>
            </p:cNvPr>
            <p:cNvSpPr/>
            <p:nvPr/>
          </p:nvSpPr>
          <p:spPr bwMode="auto">
            <a:xfrm>
              <a:off x="3394529" y="1409661"/>
              <a:ext cx="5936196"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UI Controls and Styles</a:t>
              </a:r>
            </a:p>
          </p:txBody>
        </p:sp>
        <p:sp>
          <p:nvSpPr>
            <p:cNvPr id="12" name="Rectangle: Rounded Corners 11">
              <a:extLst>
                <a:ext uri="{FF2B5EF4-FFF2-40B4-BE49-F238E27FC236}">
                  <a16:creationId xmlns:a16="http://schemas.microsoft.com/office/drawing/2014/main" id="{7DF75047-6D4D-4747-A3B5-13E7EF01866A}"/>
                </a:ext>
              </a:extLst>
            </p:cNvPr>
            <p:cNvSpPr/>
            <p:nvPr/>
          </p:nvSpPr>
          <p:spPr bwMode="auto">
            <a:xfrm>
              <a:off x="3394527" y="2685857"/>
              <a:ext cx="5936196"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Windows XAML</a:t>
              </a:r>
            </a:p>
          </p:txBody>
        </p:sp>
        <p:sp>
          <p:nvSpPr>
            <p:cNvPr id="14" name="Rectangle: Rounded Corners 13">
              <a:extLst>
                <a:ext uri="{FF2B5EF4-FFF2-40B4-BE49-F238E27FC236}">
                  <a16:creationId xmlns:a16="http://schemas.microsoft.com/office/drawing/2014/main" id="{FAAB02F0-2362-4BE0-856E-EDD142225B83}"/>
                </a:ext>
              </a:extLst>
            </p:cNvPr>
            <p:cNvSpPr/>
            <p:nvPr/>
          </p:nvSpPr>
          <p:spPr bwMode="auto">
            <a:xfrm>
              <a:off x="3394529" y="3962053"/>
              <a:ext cx="5936193" cy="1135303"/>
            </a:xfrm>
            <a:prstGeom prst="roundRect">
              <a:avLst>
                <a:gd name="adj" fmla="val 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Visual Layer</a:t>
              </a:r>
            </a:p>
          </p:txBody>
        </p:sp>
      </p:grpSp>
      <p:sp>
        <p:nvSpPr>
          <p:cNvPr id="27" name="Rectangle: Rounded Corners 26">
            <a:extLst>
              <a:ext uri="{FF2B5EF4-FFF2-40B4-BE49-F238E27FC236}">
                <a16:creationId xmlns:a16="http://schemas.microsoft.com/office/drawing/2014/main" id="{A2589179-5836-4917-A257-C39CCDFA72F0}"/>
              </a:ext>
            </a:extLst>
          </p:cNvPr>
          <p:cNvSpPr/>
          <p:nvPr/>
        </p:nvSpPr>
        <p:spPr bwMode="auto">
          <a:xfrm>
            <a:off x="6395020" y="3711234"/>
            <a:ext cx="5211761" cy="2557803"/>
          </a:xfrm>
          <a:prstGeom prst="roundRect">
            <a:avLst>
              <a:gd name="adj" fmla="val 0"/>
            </a:avLst>
          </a:prstGeom>
          <a:noFill/>
          <a:ln w="76200">
            <a:solidFill>
              <a:schemeClr val="accent4"/>
            </a:solidFill>
            <a:headEnd type="none" w="med" len="med"/>
            <a:tailEnd type="none" w="med" len="med"/>
          </a:ln>
          <a:effectLst>
            <a:glow rad="228600">
              <a:schemeClr val="accent4">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chemeClr val="accent1"/>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852A838F-89F3-4DAF-A265-0644C724C95B}"/>
              </a:ext>
            </a:extLst>
          </p:cNvPr>
          <p:cNvSpPr/>
          <p:nvPr/>
        </p:nvSpPr>
        <p:spPr bwMode="auto">
          <a:xfrm>
            <a:off x="3188677" y="3713642"/>
            <a:ext cx="2605695" cy="786711"/>
          </a:xfrm>
          <a:prstGeom prst="roundRect">
            <a:avLst>
              <a:gd name="adj" fmla="val 0"/>
            </a:avLst>
          </a:prstGeom>
          <a:noFill/>
          <a:ln w="76200">
            <a:solidFill>
              <a:schemeClr val="accent1"/>
            </a:solidFill>
            <a:headEnd type="none" w="med" len="med"/>
            <a:tailEnd type="none" w="med" len="med"/>
          </a:ln>
          <a:effectLst>
            <a:glow rad="2286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chemeClr val="accent1"/>
              </a:solidFill>
              <a:effectLst/>
              <a:uLnTx/>
              <a:uFillTx/>
              <a:latin typeface="Segoe UI"/>
              <a:ea typeface="+mn-ea"/>
              <a:cs typeface="+mn-cs"/>
            </a:endParaRPr>
          </a:p>
        </p:txBody>
      </p:sp>
    </p:spTree>
    <p:extLst>
      <p:ext uri="{BB962C8B-B14F-4D97-AF65-F5344CB8AC3E}">
        <p14:creationId xmlns:p14="http://schemas.microsoft.com/office/powerpoint/2010/main" val="9492190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UI 2 platform">
            <a:extLst>
              <a:ext uri="{FF2B5EF4-FFF2-40B4-BE49-F238E27FC236}">
                <a16:creationId xmlns:a16="http://schemas.microsoft.com/office/drawing/2014/main" id="{6F1D362C-631D-47FC-A9C3-A97C1914C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7875"/>
            <a:ext cx="12192000" cy="530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8178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WinUI 3 platform">
            <a:extLst>
              <a:ext uri="{FF2B5EF4-FFF2-40B4-BE49-F238E27FC236}">
                <a16:creationId xmlns:a16="http://schemas.microsoft.com/office/drawing/2014/main" id="{4BD13883-7D15-42DC-97E5-E247DB0AAD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1563"/>
            <a:ext cx="12192000" cy="471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3993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2534625"/>
            <a:ext cx="9144000" cy="997196"/>
          </a:xfrm>
        </p:spPr>
        <p:txBody>
          <a:bodyPr/>
          <a:lstStyle/>
          <a:p>
            <a:r>
              <a:rPr lang="en-US"/>
              <a:t>Seamless application deployment, updates, and optimized for DevOps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246221"/>
          </a:xfrm>
        </p:spPr>
        <p:txBody>
          <a:bodyPr/>
          <a:lstStyle/>
          <a:p>
            <a:endParaRPr lang="en-US" sz="1600" dirty="0">
              <a:solidFill>
                <a:schemeClr val="tx1">
                  <a:lumMod val="75000"/>
                </a:schemeClr>
              </a:solidFill>
            </a:endParaRPr>
          </a:p>
        </p:txBody>
      </p:sp>
      <p:sp>
        <p:nvSpPr>
          <p:cNvPr id="4" name="Text Placeholder 2">
            <a:extLst>
              <a:ext uri="{FF2B5EF4-FFF2-40B4-BE49-F238E27FC236}">
                <a16:creationId xmlns:a16="http://schemas.microsoft.com/office/drawing/2014/main" id="{288339D5-5E7A-4E31-9C53-18F80674E594}"/>
              </a:ext>
            </a:extLst>
          </p:cNvPr>
          <p:cNvSpPr txBox="1">
            <a:spLocks/>
          </p:cNvSpPr>
          <p:nvPr/>
        </p:nvSpPr>
        <p:spPr>
          <a:xfrm>
            <a:off x="585216" y="1795961"/>
            <a:ext cx="9144000" cy="73866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gradFill>
                  <a:gsLst>
                    <a:gs pos="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lumMod val="75000"/>
                  </a:schemeClr>
                </a:solidFill>
              </a:rPr>
              <a:t>Modern runtime, BCL and language features</a:t>
            </a:r>
          </a:p>
          <a:p>
            <a:r>
              <a:rPr lang="en-US" sz="1600">
                <a:solidFill>
                  <a:schemeClr val="tx1">
                    <a:lumMod val="75000"/>
                  </a:schemeClr>
                </a:solidFill>
              </a:rPr>
              <a:t>Access to platform and device APIs</a:t>
            </a:r>
          </a:p>
          <a:p>
            <a:r>
              <a:rPr lang="en-US" sz="1600">
                <a:solidFill>
                  <a:schemeClr val="tx1">
                    <a:lumMod val="75000"/>
                  </a:schemeClr>
                </a:solidFill>
              </a:rPr>
              <a:t>Modern and accessible UI and input</a:t>
            </a:r>
          </a:p>
        </p:txBody>
      </p:sp>
    </p:spTree>
    <p:extLst>
      <p:ext uri="{BB962C8B-B14F-4D97-AF65-F5344CB8AC3E}">
        <p14:creationId xmlns:p14="http://schemas.microsoft.com/office/powerpoint/2010/main" val="405983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D75E96-D3CE-48D7-B195-B9B1824BA38E}"/>
              </a:ext>
            </a:extLst>
          </p:cNvPr>
          <p:cNvSpPr/>
          <p:nvPr/>
        </p:nvSpPr>
        <p:spPr>
          <a:xfrm>
            <a:off x="1065" y="-1"/>
            <a:ext cx="4884085" cy="6858001"/>
          </a:xfrm>
          <a:prstGeom prst="rect">
            <a:avLst/>
          </a:prstGeom>
          <a:solidFill>
            <a:srgbClr val="D83B01"/>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Segoe UI Semilight" panose="020B0402040204020203" pitchFamily="34" charset="0"/>
              <a:cs typeface="Segoe UI Semilight" panose="020B0402040204020203" pitchFamily="34" charset="0"/>
            </a:endParaRPr>
          </a:p>
        </p:txBody>
      </p:sp>
      <p:cxnSp>
        <p:nvCxnSpPr>
          <p:cNvPr id="5" name="Straight Connector 4">
            <a:extLst>
              <a:ext uri="{FF2B5EF4-FFF2-40B4-BE49-F238E27FC236}">
                <a16:creationId xmlns:a16="http://schemas.microsoft.com/office/drawing/2014/main" id="{0143113D-896B-40DB-B122-892029639C4C}"/>
              </a:ext>
            </a:extLst>
          </p:cNvPr>
          <p:cNvCxnSpPr/>
          <p:nvPr/>
        </p:nvCxnSpPr>
        <p:spPr>
          <a:xfrm>
            <a:off x="284852" y="1515930"/>
            <a:ext cx="0" cy="1027134"/>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7B0632BF-E185-4A34-86A3-354DD1402083}"/>
              </a:ext>
            </a:extLst>
          </p:cNvPr>
          <p:cNvGraphicFramePr>
            <a:graphicFrameLocks/>
          </p:cNvGraphicFramePr>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D76468C5-AB90-4D81-9753-662170B8CCCF}"/>
              </a:ext>
            </a:extLst>
          </p:cNvPr>
          <p:cNvPicPr>
            <a:picLocks noChangeAspect="1"/>
          </p:cNvPicPr>
          <p:nvPr/>
        </p:nvPicPr>
        <p:blipFill>
          <a:blip r:embed="rId7">
            <a:alphaModFix/>
          </a:blip>
          <a:stretch>
            <a:fillRect/>
          </a:stretch>
        </p:blipFill>
        <p:spPr>
          <a:xfrm>
            <a:off x="218744" y="5584026"/>
            <a:ext cx="949286" cy="949286"/>
          </a:xfrm>
          <a:prstGeom prst="rect">
            <a:avLst/>
          </a:prstGeom>
        </p:spPr>
      </p:pic>
      <p:sp>
        <p:nvSpPr>
          <p:cNvPr id="8" name="Title 1">
            <a:extLst>
              <a:ext uri="{FF2B5EF4-FFF2-40B4-BE49-F238E27FC236}">
                <a16:creationId xmlns:a16="http://schemas.microsoft.com/office/drawing/2014/main" id="{30B5A537-6E9C-40EF-A41B-F5944E032866}"/>
              </a:ext>
            </a:extLst>
          </p:cNvPr>
          <p:cNvSpPr>
            <a:spLocks noGrp="1"/>
          </p:cNvSpPr>
          <p:nvPr>
            <p:ph type="title"/>
          </p:nvPr>
        </p:nvSpPr>
        <p:spPr>
          <a:xfrm>
            <a:off x="472457" y="-727945"/>
            <a:ext cx="3370998" cy="5502264"/>
          </a:xfrm>
        </p:spPr>
        <p:txBody>
          <a:bodyPr anchor="ctr">
            <a:normAutofit/>
          </a:bodyPr>
          <a:lstStyle/>
          <a:p>
            <a:r>
              <a:rPr lang="en-US" sz="4400" dirty="0">
                <a:solidFill>
                  <a:srgbClr val="FFFFFF"/>
                </a:solidFill>
                <a:latin typeface="Segoe UI Semilight" panose="020B0402040204020203" pitchFamily="34" charset="0"/>
                <a:cs typeface="Segoe UI Semilight" panose="020B0402040204020203" pitchFamily="34" charset="0"/>
              </a:rPr>
              <a:t>Key Benefits</a:t>
            </a:r>
            <a:br>
              <a:rPr lang="en-US" sz="4400" dirty="0">
                <a:solidFill>
                  <a:srgbClr val="FFFFFF"/>
                </a:solidFill>
                <a:latin typeface="Segoe UI Semilight" panose="020B0402040204020203" pitchFamily="34" charset="0"/>
                <a:cs typeface="Segoe UI Semilight" panose="020B0402040204020203" pitchFamily="34" charset="0"/>
              </a:rPr>
            </a:br>
            <a:r>
              <a:rPr lang="en-US" sz="4400" dirty="0">
                <a:solidFill>
                  <a:srgbClr val="FFFFFF"/>
                </a:solidFill>
                <a:latin typeface="Segoe UI Semilight" panose="020B0402040204020203" pitchFamily="34" charset="0"/>
                <a:cs typeface="Segoe UI Semilight" panose="020B0402040204020203" pitchFamily="34" charset="0"/>
              </a:rPr>
              <a:t>of MSIX </a:t>
            </a:r>
          </a:p>
        </p:txBody>
      </p:sp>
      <p:grpSp>
        <p:nvGrpSpPr>
          <p:cNvPr id="9" name="Group 8">
            <a:extLst>
              <a:ext uri="{FF2B5EF4-FFF2-40B4-BE49-F238E27FC236}">
                <a16:creationId xmlns:a16="http://schemas.microsoft.com/office/drawing/2014/main" id="{7AA9098A-A247-4084-953D-647D956BA333}"/>
              </a:ext>
            </a:extLst>
          </p:cNvPr>
          <p:cNvGrpSpPr/>
          <p:nvPr/>
        </p:nvGrpSpPr>
        <p:grpSpPr bwMode="ltGray">
          <a:xfrm>
            <a:off x="-1046936" y="-1"/>
            <a:ext cx="5932086" cy="6890047"/>
            <a:chOff x="6256117" y="-21839"/>
            <a:chExt cx="5932086" cy="6890047"/>
          </a:xfrm>
        </p:grpSpPr>
        <p:grpSp>
          <p:nvGrpSpPr>
            <p:cNvPr id="10" name="Group 9">
              <a:extLst>
                <a:ext uri="{FF2B5EF4-FFF2-40B4-BE49-F238E27FC236}">
                  <a16:creationId xmlns:a16="http://schemas.microsoft.com/office/drawing/2014/main" id="{576A2D33-6402-4E17-83E5-8BB5D88441A7}"/>
                </a:ext>
              </a:extLst>
            </p:cNvPr>
            <p:cNvGrpSpPr/>
            <p:nvPr userDrawn="1"/>
          </p:nvGrpSpPr>
          <p:grpSpPr bwMode="ltGray">
            <a:xfrm>
              <a:off x="8507413" y="1457714"/>
              <a:ext cx="3680790" cy="5392441"/>
              <a:chOff x="8507413" y="1457714"/>
              <a:chExt cx="3680790" cy="5392441"/>
            </a:xfrm>
          </p:grpSpPr>
          <p:sp>
            <p:nvSpPr>
              <p:cNvPr id="19" name="Freeform: Shape 37">
                <a:extLst>
                  <a:ext uri="{FF2B5EF4-FFF2-40B4-BE49-F238E27FC236}">
                    <a16:creationId xmlns:a16="http://schemas.microsoft.com/office/drawing/2014/main" id="{E139327B-A1D4-4957-995E-1B580CDF248F}"/>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38">
                <a:extLst>
                  <a:ext uri="{FF2B5EF4-FFF2-40B4-BE49-F238E27FC236}">
                    <a16:creationId xmlns:a16="http://schemas.microsoft.com/office/drawing/2014/main" id="{95C52DA8-311D-425B-B361-1D60BAC1BB1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39">
                <a:extLst>
                  <a:ext uri="{FF2B5EF4-FFF2-40B4-BE49-F238E27FC236}">
                    <a16:creationId xmlns:a16="http://schemas.microsoft.com/office/drawing/2014/main" id="{1F246180-5864-4E87-9695-CEE69B8A974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40">
                <a:extLst>
                  <a:ext uri="{FF2B5EF4-FFF2-40B4-BE49-F238E27FC236}">
                    <a16:creationId xmlns:a16="http://schemas.microsoft.com/office/drawing/2014/main" id="{09E0372B-81A0-4549-B7FF-52265DED0F98}"/>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41">
                <a:extLst>
                  <a:ext uri="{FF2B5EF4-FFF2-40B4-BE49-F238E27FC236}">
                    <a16:creationId xmlns:a16="http://schemas.microsoft.com/office/drawing/2014/main" id="{1F6D1D95-0C44-4D71-96E3-747AE0F69E5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42">
                <a:extLst>
                  <a:ext uri="{FF2B5EF4-FFF2-40B4-BE49-F238E27FC236}">
                    <a16:creationId xmlns:a16="http://schemas.microsoft.com/office/drawing/2014/main" id="{1842E57E-BBB2-419E-830D-FAC4D20F4A6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43">
                <a:extLst>
                  <a:ext uri="{FF2B5EF4-FFF2-40B4-BE49-F238E27FC236}">
                    <a16:creationId xmlns:a16="http://schemas.microsoft.com/office/drawing/2014/main" id="{BED185AF-E0F0-4FEB-B6CB-1AD10BE22C7F}"/>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44">
                <a:extLst>
                  <a:ext uri="{FF2B5EF4-FFF2-40B4-BE49-F238E27FC236}">
                    <a16:creationId xmlns:a16="http://schemas.microsoft.com/office/drawing/2014/main" id="{0BC872C3-37D5-4832-B9CA-D6A74BCFD31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45">
                <a:extLst>
                  <a:ext uri="{FF2B5EF4-FFF2-40B4-BE49-F238E27FC236}">
                    <a16:creationId xmlns:a16="http://schemas.microsoft.com/office/drawing/2014/main" id="{231CB56B-E75A-45FC-A15D-CC9BD427E48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28" name="Freeform: Shape 46">
                <a:extLst>
                  <a:ext uri="{FF2B5EF4-FFF2-40B4-BE49-F238E27FC236}">
                    <a16:creationId xmlns:a16="http://schemas.microsoft.com/office/drawing/2014/main" id="{B9143E52-FCDF-4248-93F2-5B1BB43AA2C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47">
                <a:extLst>
                  <a:ext uri="{FF2B5EF4-FFF2-40B4-BE49-F238E27FC236}">
                    <a16:creationId xmlns:a16="http://schemas.microsoft.com/office/drawing/2014/main" id="{F0D9B5F9-A933-4890-A008-B57E7495E36C}"/>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48">
                <a:extLst>
                  <a:ext uri="{FF2B5EF4-FFF2-40B4-BE49-F238E27FC236}">
                    <a16:creationId xmlns:a16="http://schemas.microsoft.com/office/drawing/2014/main" id="{257750DD-3CB1-48AE-A7C2-68478AA467C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49">
                <a:extLst>
                  <a:ext uri="{FF2B5EF4-FFF2-40B4-BE49-F238E27FC236}">
                    <a16:creationId xmlns:a16="http://schemas.microsoft.com/office/drawing/2014/main" id="{2FF29D51-8CD8-479B-BC0C-BBDDB30A94B6}"/>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50">
                <a:extLst>
                  <a:ext uri="{FF2B5EF4-FFF2-40B4-BE49-F238E27FC236}">
                    <a16:creationId xmlns:a16="http://schemas.microsoft.com/office/drawing/2014/main" id="{866C36E0-11F2-4536-8E3C-74DCCF23C5D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51">
                <a:extLst>
                  <a:ext uri="{FF2B5EF4-FFF2-40B4-BE49-F238E27FC236}">
                    <a16:creationId xmlns:a16="http://schemas.microsoft.com/office/drawing/2014/main" id="{AAAD14E8-FF74-414E-8D96-E549D8A6029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52">
                <a:extLst>
                  <a:ext uri="{FF2B5EF4-FFF2-40B4-BE49-F238E27FC236}">
                    <a16:creationId xmlns:a16="http://schemas.microsoft.com/office/drawing/2014/main" id="{17A807E4-145C-4B65-8EE3-142013A9BEEC}"/>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5" name="Straight Connector 34">
                <a:extLst>
                  <a:ext uri="{FF2B5EF4-FFF2-40B4-BE49-F238E27FC236}">
                    <a16:creationId xmlns:a16="http://schemas.microsoft.com/office/drawing/2014/main" id="{AC03FD28-2FEB-40A1-AA85-EA37B1CE48C8}"/>
                  </a:ext>
                </a:extLst>
              </p:cNvPr>
              <p:cNvCxnSpPr/>
              <p:nvPr/>
            </p:nvCxnSpPr>
            <p:spPr bwMode="ltGray">
              <a:xfrm>
                <a:off x="9981203" y="5098858"/>
                <a:ext cx="733213" cy="400531"/>
              </a:xfrm>
              <a:prstGeom prst="line">
                <a:avLst/>
              </a:pr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1" name="Group 10">
              <a:extLst>
                <a:ext uri="{FF2B5EF4-FFF2-40B4-BE49-F238E27FC236}">
                  <a16:creationId xmlns:a16="http://schemas.microsoft.com/office/drawing/2014/main" id="{0FD4BA54-4483-477F-803D-3E21E89B1802}"/>
                </a:ext>
              </a:extLst>
            </p:cNvPr>
            <p:cNvGrpSpPr/>
            <p:nvPr userDrawn="1"/>
          </p:nvGrpSpPr>
          <p:grpSpPr bwMode="ltGray">
            <a:xfrm>
              <a:off x="7545167" y="-21839"/>
              <a:ext cx="1192433" cy="1098538"/>
              <a:chOff x="7545167" y="-9139"/>
              <a:chExt cx="1192433" cy="1098538"/>
            </a:xfrm>
          </p:grpSpPr>
          <p:sp>
            <p:nvSpPr>
              <p:cNvPr id="16" name="Freeform: Shape 58">
                <a:extLst>
                  <a:ext uri="{FF2B5EF4-FFF2-40B4-BE49-F238E27FC236}">
                    <a16:creationId xmlns:a16="http://schemas.microsoft.com/office/drawing/2014/main" id="{A4B97161-3D62-4D13-B1D2-12049DD3F1F1}"/>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7" name="Freeform: Shape 56">
                <a:extLst>
                  <a:ext uri="{FF2B5EF4-FFF2-40B4-BE49-F238E27FC236}">
                    <a16:creationId xmlns:a16="http://schemas.microsoft.com/office/drawing/2014/main" id="{F579EEE8-E3F3-44E1-9617-A3674795F37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36">
                <a:extLst>
                  <a:ext uri="{FF2B5EF4-FFF2-40B4-BE49-F238E27FC236}">
                    <a16:creationId xmlns:a16="http://schemas.microsoft.com/office/drawing/2014/main" id="{2536B551-FE0D-4180-821E-FA7272D4A84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2" name="Group 11">
              <a:extLst>
                <a:ext uri="{FF2B5EF4-FFF2-40B4-BE49-F238E27FC236}">
                  <a16:creationId xmlns:a16="http://schemas.microsoft.com/office/drawing/2014/main" id="{8744EBE0-76AE-409D-8CE1-60121F3EBF6D}"/>
                </a:ext>
              </a:extLst>
            </p:cNvPr>
            <p:cNvGrpSpPr/>
            <p:nvPr userDrawn="1"/>
          </p:nvGrpSpPr>
          <p:grpSpPr bwMode="ltGray">
            <a:xfrm>
              <a:off x="6256117" y="5896894"/>
              <a:ext cx="1057910" cy="971314"/>
              <a:chOff x="6256117" y="5896894"/>
              <a:chExt cx="1057910" cy="971314"/>
            </a:xfrm>
          </p:grpSpPr>
          <p:sp>
            <p:nvSpPr>
              <p:cNvPr id="13" name="Freeform: Shape 31">
                <a:extLst>
                  <a:ext uri="{FF2B5EF4-FFF2-40B4-BE49-F238E27FC236}">
                    <a16:creationId xmlns:a16="http://schemas.microsoft.com/office/drawing/2014/main" id="{2A070C2C-1214-4F52-9758-01B2BD63AFE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32">
                <a:extLst>
                  <a:ext uri="{FF2B5EF4-FFF2-40B4-BE49-F238E27FC236}">
                    <a16:creationId xmlns:a16="http://schemas.microsoft.com/office/drawing/2014/main" id="{E2BDAACB-C6BD-436E-9B9D-F5BF1AB881B5}"/>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33">
                <a:extLst>
                  <a:ext uri="{FF2B5EF4-FFF2-40B4-BE49-F238E27FC236}">
                    <a16:creationId xmlns:a16="http://schemas.microsoft.com/office/drawing/2014/main" id="{0AC30FAD-FDDA-401D-A173-10021B4E86E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8476211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F9C48F-3E6B-4872-AE3B-14ABFD65F34B}"/>
              </a:ext>
            </a:extLst>
          </p:cNvPr>
          <p:cNvSpPr>
            <a:spLocks noGrp="1"/>
          </p:cNvSpPr>
          <p:nvPr>
            <p:ph type="title"/>
          </p:nvPr>
        </p:nvSpPr>
        <p:spPr>
          <a:xfrm>
            <a:off x="588263" y="457200"/>
            <a:ext cx="11018520" cy="553998"/>
          </a:xfrm>
        </p:spPr>
        <p:txBody>
          <a:bodyPr/>
          <a:lstStyle/>
          <a:p>
            <a:r>
              <a:rPr lang="en-US"/>
              <a:t>Automatic updates with the App Installer File</a:t>
            </a:r>
          </a:p>
        </p:txBody>
      </p:sp>
      <p:sp>
        <p:nvSpPr>
          <p:cNvPr id="7" name="TextBox 6">
            <a:extLst>
              <a:ext uri="{FF2B5EF4-FFF2-40B4-BE49-F238E27FC236}">
                <a16:creationId xmlns:a16="http://schemas.microsoft.com/office/drawing/2014/main" id="{303887A5-977E-4EF5-A4F4-3DADCC3701A8}"/>
              </a:ext>
            </a:extLst>
          </p:cNvPr>
          <p:cNvSpPr txBox="1"/>
          <p:nvPr/>
        </p:nvSpPr>
        <p:spPr>
          <a:xfrm>
            <a:off x="588263" y="5271722"/>
            <a:ext cx="6043770" cy="307777"/>
          </a:xfrm>
          <a:prstGeom prst="rect">
            <a:avLst/>
          </a:prstGeom>
          <a:noFill/>
        </p:spPr>
        <p:txBody>
          <a:bodyPr wrap="none" lIns="0" tIns="0" rIns="0" bIns="0" rtlCol="0">
            <a:spAutoFit/>
          </a:bodyPr>
          <a:lstStyle/>
          <a:p>
            <a:r>
              <a:rPr lang="en-US" sz="2000" b="1" dirty="0" err="1">
                <a:gradFill>
                  <a:gsLst>
                    <a:gs pos="2917">
                      <a:schemeClr val="tx1"/>
                    </a:gs>
                    <a:gs pos="30000">
                      <a:schemeClr val="tx1"/>
                    </a:gs>
                  </a:gsLst>
                  <a:lin ang="5400000" scaled="0"/>
                </a:gradFill>
              </a:rPr>
              <a:t>ms-appinstaller</a:t>
            </a:r>
            <a:r>
              <a:rPr lang="en-US" sz="2000" b="1"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rPr>
              <a:t>?source=https://../../</a:t>
            </a:r>
            <a:r>
              <a:rPr lang="en-US" sz="2000" dirty="0" err="1">
                <a:gradFill>
                  <a:gsLst>
                    <a:gs pos="2917">
                      <a:schemeClr val="tx1"/>
                    </a:gs>
                    <a:gs pos="30000">
                      <a:schemeClr val="tx1"/>
                    </a:gs>
                  </a:gsLst>
                  <a:lin ang="5400000" scaled="0"/>
                </a:gradFill>
              </a:rPr>
              <a:t>app.appinstaller</a:t>
            </a:r>
            <a:endParaRPr lang="en-US" sz="2000" dirty="0">
              <a:gradFill>
                <a:gsLst>
                  <a:gs pos="2917">
                    <a:schemeClr val="tx1"/>
                  </a:gs>
                  <a:gs pos="30000">
                    <a:schemeClr val="tx1"/>
                  </a:gs>
                </a:gsLst>
                <a:lin ang="5400000" scaled="0"/>
              </a:gradFill>
            </a:endParaRPr>
          </a:p>
        </p:txBody>
      </p:sp>
      <p:sp>
        <p:nvSpPr>
          <p:cNvPr id="2" name="Rectangle 1">
            <a:extLst>
              <a:ext uri="{FF2B5EF4-FFF2-40B4-BE49-F238E27FC236}">
                <a16:creationId xmlns:a16="http://schemas.microsoft.com/office/drawing/2014/main" id="{A1317486-6714-48F7-9CEC-40E0CA42DF2D}"/>
              </a:ext>
            </a:extLst>
          </p:cNvPr>
          <p:cNvSpPr/>
          <p:nvPr/>
        </p:nvSpPr>
        <p:spPr>
          <a:xfrm>
            <a:off x="586740" y="1351438"/>
            <a:ext cx="11018519" cy="3231654"/>
          </a:xfrm>
          <a:prstGeom prst="rect">
            <a:avLst/>
          </a:prstGeom>
        </p:spPr>
        <p:txBody>
          <a:bodyPr wrap="square">
            <a:spAutoFit/>
          </a:bodyPr>
          <a:lstStyle/>
          <a:p>
            <a:r>
              <a:rPr lang="it-IT" sz="1200" dirty="0">
                <a:solidFill>
                  <a:srgbClr val="800000"/>
                </a:solidFill>
                <a:latin typeface=" Cascadia Code"/>
              </a:rPr>
              <a:t>&lt;?xml</a:t>
            </a:r>
            <a:r>
              <a:rPr lang="it-IT" sz="1200" dirty="0">
                <a:solidFill>
                  <a:srgbClr val="FF0000"/>
                </a:solidFill>
                <a:latin typeface=" Cascadia Code"/>
              </a:rPr>
              <a:t> </a:t>
            </a:r>
            <a:r>
              <a:rPr lang="it-IT" sz="1200" dirty="0" err="1">
                <a:solidFill>
                  <a:srgbClr val="FF0000"/>
                </a:solidFill>
                <a:latin typeface=" Cascadia Code"/>
              </a:rPr>
              <a:t>version</a:t>
            </a:r>
            <a:r>
              <a:rPr lang="it-IT" sz="1200" dirty="0">
                <a:solidFill>
                  <a:srgbClr val="000000"/>
                </a:solidFill>
                <a:latin typeface=" Cascadia Code"/>
              </a:rPr>
              <a:t>=</a:t>
            </a:r>
            <a:r>
              <a:rPr lang="it-IT" sz="1200" dirty="0">
                <a:solidFill>
                  <a:srgbClr val="0000FF"/>
                </a:solidFill>
                <a:latin typeface=" Cascadia Code"/>
              </a:rPr>
              <a:t>"1.0"</a:t>
            </a:r>
            <a:r>
              <a:rPr lang="it-IT" sz="1200" dirty="0">
                <a:solidFill>
                  <a:srgbClr val="FF0000"/>
                </a:solidFill>
                <a:latin typeface=" Cascadia Code"/>
              </a:rPr>
              <a:t> </a:t>
            </a:r>
            <a:r>
              <a:rPr lang="it-IT" sz="1200" dirty="0" err="1">
                <a:solidFill>
                  <a:srgbClr val="FF0000"/>
                </a:solidFill>
                <a:latin typeface=" Cascadia Code"/>
              </a:rPr>
              <a:t>encoding</a:t>
            </a:r>
            <a:r>
              <a:rPr lang="it-IT" sz="1200" dirty="0">
                <a:solidFill>
                  <a:srgbClr val="000000"/>
                </a:solidFill>
                <a:latin typeface=" Cascadia Code"/>
              </a:rPr>
              <a:t>=</a:t>
            </a:r>
            <a:r>
              <a:rPr lang="it-IT" sz="1200" dirty="0">
                <a:solidFill>
                  <a:srgbClr val="0000FF"/>
                </a:solidFill>
                <a:latin typeface=" Cascadia Code"/>
              </a:rPr>
              <a:t>"utf-8"</a:t>
            </a:r>
            <a:r>
              <a:rPr lang="it-IT" sz="1200" dirty="0">
                <a:solidFill>
                  <a:srgbClr val="800000"/>
                </a:solidFill>
                <a:latin typeface=" Cascadia Code"/>
              </a:rPr>
              <a:t>?&gt;</a:t>
            </a:r>
            <a:endParaRPr lang="it-IT" sz="1200" dirty="0">
              <a:solidFill>
                <a:srgbClr val="000000"/>
              </a:solidFill>
              <a:latin typeface=" Cascadia Code"/>
            </a:endParaRPr>
          </a:p>
          <a:p>
            <a:r>
              <a:rPr lang="it-IT" sz="1200" dirty="0">
                <a:solidFill>
                  <a:srgbClr val="800000"/>
                </a:solidFill>
                <a:latin typeface=" Cascadia Code"/>
              </a:rPr>
              <a:t>&lt;</a:t>
            </a:r>
            <a:r>
              <a:rPr lang="it-IT" sz="1200" dirty="0" err="1">
                <a:solidFill>
                  <a:srgbClr val="800000"/>
                </a:solidFill>
                <a:latin typeface=" Cascadia Code"/>
              </a:rPr>
              <a:t>AppInstaller</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Uri</a:t>
            </a:r>
            <a:r>
              <a:rPr lang="it-IT" sz="1200" dirty="0">
                <a:solidFill>
                  <a:srgbClr val="000000"/>
                </a:solidFill>
                <a:latin typeface=" Cascadia Code"/>
              </a:rPr>
              <a:t>=</a:t>
            </a:r>
            <a:r>
              <a:rPr lang="it-IT" sz="1200" dirty="0">
                <a:solidFill>
                  <a:srgbClr val="0000FF"/>
                </a:solidFill>
                <a:latin typeface=" Cascadia Code"/>
              </a:rPr>
              <a:t>"https://db-msixtest.azurewebsites.net/ContosoExpenses.Package.appinstaller"</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Version</a:t>
            </a:r>
            <a:r>
              <a:rPr lang="it-IT" sz="1200" dirty="0">
                <a:solidFill>
                  <a:srgbClr val="000000"/>
                </a:solidFill>
                <a:latin typeface=" Cascadia Code"/>
              </a:rPr>
              <a:t>=</a:t>
            </a:r>
            <a:r>
              <a:rPr lang="it-IT" sz="1200" dirty="0">
                <a:solidFill>
                  <a:srgbClr val="0000FF"/>
                </a:solidFill>
                <a:latin typeface=" Cascadia Code"/>
              </a:rPr>
              <a:t>"2019.10.14.0"</a:t>
            </a:r>
            <a:r>
              <a:rPr lang="it-IT" sz="1200" dirty="0">
                <a:solidFill>
                  <a:srgbClr val="000000"/>
                </a:solidFill>
                <a:latin typeface=" Cascadia Code"/>
              </a:rPr>
              <a:t> </a:t>
            </a:r>
            <a:r>
              <a:rPr lang="it-IT" sz="1200" dirty="0" err="1">
                <a:solidFill>
                  <a:srgbClr val="FF0000"/>
                </a:solidFill>
                <a:latin typeface=" Cascadia Code"/>
              </a:rPr>
              <a:t>xmlns</a:t>
            </a:r>
            <a:r>
              <a:rPr lang="it-IT" sz="1200" dirty="0">
                <a:solidFill>
                  <a:srgbClr val="000000"/>
                </a:solidFill>
                <a:latin typeface=" Cascadia Code"/>
              </a:rPr>
              <a:t>=</a:t>
            </a:r>
            <a:r>
              <a:rPr lang="it-IT" sz="1200" dirty="0">
                <a:solidFill>
                  <a:srgbClr val="0000FF"/>
                </a:solidFill>
                <a:latin typeface=" Cascadia Code"/>
              </a:rPr>
              <a:t>"http://schemas.microsoft.com/</a:t>
            </a:r>
            <a:r>
              <a:rPr lang="it-IT" sz="1200" dirty="0" err="1">
                <a:solidFill>
                  <a:srgbClr val="0000FF"/>
                </a:solidFill>
                <a:latin typeface=" Cascadia Code"/>
              </a:rPr>
              <a:t>appx</a:t>
            </a:r>
            <a:r>
              <a:rPr lang="it-IT" sz="1200" dirty="0">
                <a:solidFill>
                  <a:srgbClr val="0000FF"/>
                </a:solidFill>
                <a:latin typeface=" Cascadia Code"/>
              </a:rPr>
              <a:t>/</a:t>
            </a:r>
            <a:r>
              <a:rPr lang="it-IT" sz="1200" dirty="0" err="1">
                <a:solidFill>
                  <a:srgbClr val="0000FF"/>
                </a:solidFill>
                <a:latin typeface=" Cascadia Code"/>
              </a:rPr>
              <a:t>appinstaller</a:t>
            </a:r>
            <a:r>
              <a:rPr lang="it-IT" sz="1200" dirty="0">
                <a:solidFill>
                  <a:srgbClr val="0000FF"/>
                </a:solidFill>
                <a:latin typeface=" Cascadia Code"/>
              </a:rPr>
              <a:t>/2018"</a:t>
            </a:r>
            <a:r>
              <a:rPr lang="it-IT" sz="1200" dirty="0">
                <a:solidFill>
                  <a:srgbClr val="800000"/>
                </a:solidFill>
                <a:latin typeface=" Cascadia Code"/>
              </a:rPr>
              <a:t>&gt;</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800000"/>
                </a:solidFill>
                <a:latin typeface=" Cascadia Code"/>
              </a:rPr>
              <a:t>&lt;</a:t>
            </a:r>
            <a:r>
              <a:rPr lang="it-IT" sz="1200" dirty="0" err="1">
                <a:solidFill>
                  <a:srgbClr val="800000"/>
                </a:solidFill>
                <a:latin typeface=" Cascadia Code"/>
              </a:rPr>
              <a:t>MainBundle</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Name</a:t>
            </a:r>
            <a:r>
              <a:rPr lang="it-IT" sz="1200" dirty="0">
                <a:solidFill>
                  <a:srgbClr val="000000"/>
                </a:solidFill>
                <a:latin typeface=" Cascadia Code"/>
              </a:rPr>
              <a:t>=</a:t>
            </a:r>
            <a:r>
              <a:rPr lang="it-IT" sz="1200" dirty="0">
                <a:solidFill>
                  <a:srgbClr val="0000FF"/>
                </a:solidFill>
                <a:latin typeface=" Cascadia Code"/>
              </a:rPr>
              <a:t>"</a:t>
            </a:r>
            <a:r>
              <a:rPr lang="it-IT" sz="1200" dirty="0" err="1">
                <a:solidFill>
                  <a:srgbClr val="0000FF"/>
                </a:solidFill>
                <a:latin typeface=" Cascadia Code"/>
              </a:rPr>
              <a:t>ContosoExpenses</a:t>
            </a:r>
            <a:r>
              <a:rPr lang="it-IT" sz="1200" dirty="0">
                <a:solidFill>
                  <a:srgbClr val="0000FF"/>
                </a:solidFill>
                <a:latin typeface=" Cascadia Code"/>
              </a:rPr>
              <a:t>"</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Version</a:t>
            </a:r>
            <a:r>
              <a:rPr lang="it-IT" sz="1200" dirty="0">
                <a:solidFill>
                  <a:srgbClr val="000000"/>
                </a:solidFill>
                <a:latin typeface=" Cascadia Code"/>
              </a:rPr>
              <a:t>=</a:t>
            </a:r>
            <a:r>
              <a:rPr lang="it-IT" sz="1200" dirty="0">
                <a:solidFill>
                  <a:srgbClr val="0000FF"/>
                </a:solidFill>
                <a:latin typeface=" Cascadia Code"/>
              </a:rPr>
              <a:t>"2019.10.14.0"</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Publisher</a:t>
            </a:r>
            <a:r>
              <a:rPr lang="it-IT" sz="1200" dirty="0">
                <a:solidFill>
                  <a:srgbClr val="000000"/>
                </a:solidFill>
                <a:latin typeface=" Cascadia Code"/>
              </a:rPr>
              <a:t>=</a:t>
            </a:r>
            <a:r>
              <a:rPr lang="it-IT" sz="1200" dirty="0">
                <a:solidFill>
                  <a:srgbClr val="0000FF"/>
                </a:solidFill>
                <a:latin typeface=" Cascadia Code"/>
              </a:rPr>
              <a:t>"CN=Matteo Pagani, O=Matteo Pagani, L=Como, S=Como, C=IT"</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FF0000"/>
                </a:solidFill>
                <a:latin typeface=" Cascadia Code"/>
              </a:rPr>
              <a:t>Uri</a:t>
            </a:r>
            <a:r>
              <a:rPr lang="it-IT" sz="1200" dirty="0">
                <a:solidFill>
                  <a:srgbClr val="000000"/>
                </a:solidFill>
                <a:latin typeface=" Cascadia Code"/>
              </a:rPr>
              <a:t>=</a:t>
            </a:r>
            <a:r>
              <a:rPr lang="it-IT" sz="1200" dirty="0">
                <a:solidFill>
                  <a:srgbClr val="0000FF"/>
                </a:solidFill>
                <a:latin typeface=" Cascadia Code"/>
              </a:rPr>
              <a:t>"</a:t>
            </a:r>
            <a:r>
              <a:rPr lang="it-IT" sz="1200" dirty="0">
                <a:solidFill>
                  <a:srgbClr val="0000FF"/>
                </a:solidFill>
                <a:highlight>
                  <a:srgbClr val="FFFF00"/>
                </a:highlight>
                <a:latin typeface=" Cascadia Code"/>
              </a:rPr>
              <a:t>https://db-msixtest.azurewebsites.net/ContosoExpenses.Package_2019.10.14.0_Test/ContosoExpenses.Package_2019.10.14.0_x86.msixbundle</a:t>
            </a:r>
            <a:r>
              <a:rPr lang="it-IT" sz="1200" dirty="0">
                <a:solidFill>
                  <a:srgbClr val="0000FF"/>
                </a:solidFill>
                <a:latin typeface=" Cascadia Code"/>
              </a:rPr>
              <a:t>"</a:t>
            </a:r>
            <a:r>
              <a:rPr lang="it-IT" sz="1200" dirty="0">
                <a:solidFill>
                  <a:srgbClr val="000000"/>
                </a:solidFill>
                <a:latin typeface=" Cascadia Code"/>
              </a:rPr>
              <a:t> </a:t>
            </a:r>
            <a:r>
              <a:rPr lang="it-IT" sz="1200" dirty="0">
                <a:solidFill>
                  <a:srgbClr val="800000"/>
                </a:solidFill>
                <a:latin typeface=" Cascadia Code"/>
              </a:rPr>
              <a:t>/&gt;</a:t>
            </a:r>
            <a:endParaRPr lang="it-IT" sz="1200" dirty="0">
              <a:solidFill>
                <a:srgbClr val="000000"/>
              </a:solidFill>
              <a:latin typeface=" Cascadia Code"/>
            </a:endParaRPr>
          </a:p>
          <a:p>
            <a:r>
              <a:rPr lang="it-IT" sz="1200" dirty="0">
                <a:solidFill>
                  <a:srgbClr val="000000"/>
                </a:solidFill>
                <a:latin typeface=" Cascadia Code"/>
              </a:rPr>
              <a:t>   </a:t>
            </a:r>
            <a:r>
              <a:rPr lang="it-IT" sz="1200" dirty="0">
                <a:solidFill>
                  <a:srgbClr val="000000"/>
                </a:solidFill>
                <a:highlight>
                  <a:srgbClr val="FFFF00"/>
                </a:highlight>
                <a:latin typeface=" Cascadia Code"/>
              </a:rPr>
              <a:t> </a:t>
            </a:r>
            <a:r>
              <a:rPr lang="it-IT" sz="1200" dirty="0">
                <a:solidFill>
                  <a:srgbClr val="800000"/>
                </a:solidFill>
                <a:highlight>
                  <a:srgbClr val="FFFF00"/>
                </a:highlight>
                <a:latin typeface=" Cascadia Code"/>
              </a:rPr>
              <a:t>&lt;</a:t>
            </a:r>
            <a:r>
              <a:rPr lang="it-IT" sz="1200" dirty="0" err="1">
                <a:solidFill>
                  <a:srgbClr val="800000"/>
                </a:solidFill>
                <a:highlight>
                  <a:srgbClr val="FFFF00"/>
                </a:highlight>
                <a:latin typeface=" Cascadia Code"/>
              </a:rPr>
              <a:t>UpdateSettings</a:t>
            </a:r>
            <a:r>
              <a:rPr lang="it-IT" sz="1200" dirty="0">
                <a:solidFill>
                  <a:srgbClr val="800000"/>
                </a:solidFill>
                <a:highlight>
                  <a:srgbClr val="FFFF00"/>
                </a:highlight>
                <a:latin typeface=" Cascadia Code"/>
              </a:rPr>
              <a:t>&gt;</a:t>
            </a:r>
            <a:endParaRPr lang="it-IT" sz="1200" dirty="0">
              <a:solidFill>
                <a:srgbClr val="000000"/>
              </a:solidFill>
              <a:highlight>
                <a:srgbClr val="FFFF00"/>
              </a:highlight>
              <a:latin typeface=" Cascadia Code"/>
            </a:endParaRPr>
          </a:p>
          <a:p>
            <a:r>
              <a:rPr lang="it-IT" sz="1200" dirty="0">
                <a:solidFill>
                  <a:srgbClr val="000000"/>
                </a:solidFill>
                <a:highlight>
                  <a:srgbClr val="FFFF00"/>
                </a:highlight>
                <a:latin typeface=" Cascadia Code"/>
              </a:rPr>
              <a:t>        </a:t>
            </a:r>
            <a:r>
              <a:rPr lang="it-IT" sz="1200" dirty="0">
                <a:solidFill>
                  <a:srgbClr val="800000"/>
                </a:solidFill>
                <a:highlight>
                  <a:srgbClr val="FFFF00"/>
                </a:highlight>
                <a:latin typeface=" Cascadia Code"/>
              </a:rPr>
              <a:t>&lt;</a:t>
            </a:r>
            <a:r>
              <a:rPr lang="it-IT" sz="1200" dirty="0" err="1">
                <a:solidFill>
                  <a:srgbClr val="800000"/>
                </a:solidFill>
                <a:highlight>
                  <a:srgbClr val="FFFF00"/>
                </a:highlight>
                <a:latin typeface=" Cascadia Code"/>
              </a:rPr>
              <a:t>OnLaunch</a:t>
            </a:r>
            <a:endParaRPr lang="it-IT" sz="1200" dirty="0">
              <a:solidFill>
                <a:srgbClr val="000000"/>
              </a:solidFill>
              <a:highlight>
                <a:srgbClr val="FFFF00"/>
              </a:highlight>
              <a:latin typeface=" Cascadia Code"/>
            </a:endParaRPr>
          </a:p>
          <a:p>
            <a:r>
              <a:rPr lang="it-IT" sz="1200" dirty="0">
                <a:solidFill>
                  <a:srgbClr val="000000"/>
                </a:solidFill>
                <a:highlight>
                  <a:srgbClr val="FFFF00"/>
                </a:highlight>
                <a:latin typeface=" Cascadia Code"/>
              </a:rPr>
              <a:t>            </a:t>
            </a:r>
            <a:r>
              <a:rPr lang="it-IT" sz="1200" dirty="0" err="1">
                <a:solidFill>
                  <a:srgbClr val="FF0000"/>
                </a:solidFill>
                <a:highlight>
                  <a:srgbClr val="FFFF00"/>
                </a:highlight>
                <a:latin typeface=" Cascadia Code"/>
              </a:rPr>
              <a:t>HoursBetweenUpdateChecks</a:t>
            </a:r>
            <a:r>
              <a:rPr lang="it-IT" sz="1200" dirty="0">
                <a:solidFill>
                  <a:srgbClr val="000000"/>
                </a:solidFill>
                <a:highlight>
                  <a:srgbClr val="FFFF00"/>
                </a:highlight>
                <a:latin typeface=" Cascadia Code"/>
              </a:rPr>
              <a:t>=</a:t>
            </a:r>
            <a:r>
              <a:rPr lang="it-IT" sz="1200" dirty="0">
                <a:solidFill>
                  <a:srgbClr val="0000FF"/>
                </a:solidFill>
                <a:highlight>
                  <a:srgbClr val="FFFF00"/>
                </a:highlight>
                <a:latin typeface=" Cascadia Code"/>
              </a:rPr>
              <a:t>"0"</a:t>
            </a:r>
            <a:endParaRPr lang="it-IT" sz="1200" dirty="0">
              <a:solidFill>
                <a:srgbClr val="000000"/>
              </a:solidFill>
              <a:highlight>
                <a:srgbClr val="FFFF00"/>
              </a:highlight>
              <a:latin typeface=" Cascadia Code"/>
            </a:endParaRPr>
          </a:p>
          <a:p>
            <a:r>
              <a:rPr lang="it-IT" sz="1200" dirty="0">
                <a:solidFill>
                  <a:srgbClr val="000000"/>
                </a:solidFill>
                <a:highlight>
                  <a:srgbClr val="FFFF00"/>
                </a:highlight>
                <a:latin typeface=" Cascadia Code"/>
              </a:rPr>
              <a:t>            </a:t>
            </a:r>
            <a:r>
              <a:rPr lang="it-IT" sz="1200" dirty="0" err="1">
                <a:solidFill>
                  <a:srgbClr val="FF0000"/>
                </a:solidFill>
                <a:highlight>
                  <a:srgbClr val="FFFF00"/>
                </a:highlight>
                <a:latin typeface=" Cascadia Code"/>
              </a:rPr>
              <a:t>ShowPrompt</a:t>
            </a:r>
            <a:r>
              <a:rPr lang="it-IT" sz="1200" dirty="0">
                <a:solidFill>
                  <a:srgbClr val="000000"/>
                </a:solidFill>
                <a:highlight>
                  <a:srgbClr val="FFFF00"/>
                </a:highlight>
                <a:latin typeface=" Cascadia Code"/>
              </a:rPr>
              <a:t>=</a:t>
            </a:r>
            <a:r>
              <a:rPr lang="it-IT" sz="1200" dirty="0">
                <a:solidFill>
                  <a:srgbClr val="0000FF"/>
                </a:solidFill>
                <a:highlight>
                  <a:srgbClr val="FFFF00"/>
                </a:highlight>
                <a:latin typeface=" Cascadia Code"/>
              </a:rPr>
              <a:t>"</a:t>
            </a:r>
            <a:r>
              <a:rPr lang="it-IT" sz="1200" dirty="0" err="1">
                <a:solidFill>
                  <a:srgbClr val="0000FF"/>
                </a:solidFill>
                <a:highlight>
                  <a:srgbClr val="FFFF00"/>
                </a:highlight>
                <a:latin typeface=" Cascadia Code"/>
              </a:rPr>
              <a:t>true</a:t>
            </a:r>
            <a:r>
              <a:rPr lang="it-IT" sz="1200" dirty="0">
                <a:solidFill>
                  <a:srgbClr val="0000FF"/>
                </a:solidFill>
                <a:highlight>
                  <a:srgbClr val="FFFF00"/>
                </a:highlight>
                <a:latin typeface=" Cascadia Code"/>
              </a:rPr>
              <a:t>"</a:t>
            </a:r>
            <a:r>
              <a:rPr lang="it-IT" sz="1200" dirty="0">
                <a:solidFill>
                  <a:srgbClr val="000000"/>
                </a:solidFill>
                <a:highlight>
                  <a:srgbClr val="FFFF00"/>
                </a:highlight>
                <a:latin typeface=" Cascadia Code"/>
              </a:rPr>
              <a:t> </a:t>
            </a:r>
            <a:r>
              <a:rPr lang="it-IT" sz="1200" dirty="0">
                <a:solidFill>
                  <a:srgbClr val="800000"/>
                </a:solidFill>
                <a:highlight>
                  <a:srgbClr val="FFFF00"/>
                </a:highlight>
                <a:latin typeface=" Cascadia Code"/>
              </a:rPr>
              <a:t>/&gt;</a:t>
            </a:r>
            <a:endParaRPr lang="it-IT" sz="1200" dirty="0">
              <a:solidFill>
                <a:srgbClr val="000000"/>
              </a:solidFill>
              <a:highlight>
                <a:srgbClr val="FFFF00"/>
              </a:highlight>
              <a:latin typeface=" Cascadia Code"/>
            </a:endParaRPr>
          </a:p>
          <a:p>
            <a:r>
              <a:rPr lang="it-IT" sz="1200" dirty="0">
                <a:solidFill>
                  <a:srgbClr val="000000"/>
                </a:solidFill>
                <a:highlight>
                  <a:srgbClr val="FFFF00"/>
                </a:highlight>
                <a:latin typeface=" Cascadia Code"/>
              </a:rPr>
              <a:t>    </a:t>
            </a:r>
            <a:r>
              <a:rPr lang="it-IT" sz="1200" dirty="0">
                <a:solidFill>
                  <a:srgbClr val="800000"/>
                </a:solidFill>
                <a:highlight>
                  <a:srgbClr val="FFFF00"/>
                </a:highlight>
                <a:latin typeface=" Cascadia Code"/>
              </a:rPr>
              <a:t>&lt;/</a:t>
            </a:r>
            <a:r>
              <a:rPr lang="it-IT" sz="1200" dirty="0" err="1">
                <a:solidFill>
                  <a:srgbClr val="800000"/>
                </a:solidFill>
                <a:highlight>
                  <a:srgbClr val="FFFF00"/>
                </a:highlight>
                <a:latin typeface=" Cascadia Code"/>
              </a:rPr>
              <a:t>UpdateSettings</a:t>
            </a:r>
            <a:r>
              <a:rPr lang="it-IT" sz="1200" dirty="0">
                <a:solidFill>
                  <a:srgbClr val="800000"/>
                </a:solidFill>
                <a:highlight>
                  <a:srgbClr val="FFFF00"/>
                </a:highlight>
                <a:latin typeface=" Cascadia Code"/>
              </a:rPr>
              <a:t>&gt;</a:t>
            </a:r>
            <a:endParaRPr lang="it-IT" sz="1200" dirty="0">
              <a:solidFill>
                <a:srgbClr val="000000"/>
              </a:solidFill>
              <a:highlight>
                <a:srgbClr val="FFFF00"/>
              </a:highlight>
              <a:latin typeface=" Cascadia Code"/>
            </a:endParaRPr>
          </a:p>
          <a:p>
            <a:r>
              <a:rPr lang="it-IT" sz="1200" dirty="0">
                <a:solidFill>
                  <a:srgbClr val="800000"/>
                </a:solidFill>
                <a:latin typeface=" Cascadia Code"/>
              </a:rPr>
              <a:t>&lt;/</a:t>
            </a:r>
            <a:r>
              <a:rPr lang="it-IT" sz="1200" dirty="0" err="1">
                <a:solidFill>
                  <a:srgbClr val="800000"/>
                </a:solidFill>
                <a:latin typeface=" Cascadia Code"/>
              </a:rPr>
              <a:t>AppInstaller</a:t>
            </a:r>
            <a:r>
              <a:rPr lang="it-IT" sz="1200" dirty="0">
                <a:solidFill>
                  <a:srgbClr val="800000"/>
                </a:solidFill>
                <a:latin typeface=" Cascadia Code"/>
              </a:rPr>
              <a:t>&gt;</a:t>
            </a:r>
            <a:endParaRPr lang="it-IT" sz="1200" dirty="0">
              <a:solidFill>
                <a:srgbClr val="000000"/>
              </a:solidFill>
              <a:latin typeface=" Cascadia Code"/>
            </a:endParaRPr>
          </a:p>
        </p:txBody>
      </p:sp>
      <p:pic>
        <p:nvPicPr>
          <p:cNvPr id="3" name="Picture 2">
            <a:extLst>
              <a:ext uri="{FF2B5EF4-FFF2-40B4-BE49-F238E27FC236}">
                <a16:creationId xmlns:a16="http://schemas.microsoft.com/office/drawing/2014/main" id="{3F8CBA2F-F4D3-469F-833A-B88E9EE791DF}"/>
              </a:ext>
            </a:extLst>
          </p:cNvPr>
          <p:cNvPicPr>
            <a:picLocks noChangeAspect="1"/>
          </p:cNvPicPr>
          <p:nvPr/>
        </p:nvPicPr>
        <p:blipFill>
          <a:blip r:embed="rId2"/>
          <a:stretch>
            <a:fillRect/>
          </a:stretch>
        </p:blipFill>
        <p:spPr>
          <a:xfrm>
            <a:off x="8178231" y="3812147"/>
            <a:ext cx="3425506" cy="2730025"/>
          </a:xfrm>
          <a:prstGeom prst="rect">
            <a:avLst/>
          </a:prstGeom>
        </p:spPr>
      </p:pic>
    </p:spTree>
    <p:extLst>
      <p:ext uri="{BB962C8B-B14F-4D97-AF65-F5344CB8AC3E}">
        <p14:creationId xmlns:p14="http://schemas.microsoft.com/office/powerpoint/2010/main" val="28824408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DevOps for Windows desktop apps</a:t>
            </a:r>
          </a:p>
        </p:txBody>
      </p:sp>
      <p:sp>
        <p:nvSpPr>
          <p:cNvPr id="34" name="Text Placeholder 6">
            <a:extLst>
              <a:ext uri="{FF2B5EF4-FFF2-40B4-BE49-F238E27FC236}">
                <a16:creationId xmlns:a16="http://schemas.microsoft.com/office/drawing/2014/main" id="{F74BB626-270A-4E7C-997B-F9A7363204D5}"/>
              </a:ext>
            </a:extLst>
          </p:cNvPr>
          <p:cNvSpPr txBox="1">
            <a:spLocks/>
          </p:cNvSpPr>
          <p:nvPr/>
        </p:nvSpPr>
        <p:spPr>
          <a:xfrm>
            <a:off x="567341" y="2532461"/>
            <a:ext cx="3622485" cy="370242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54">
              <a:defRPr/>
            </a:pPr>
            <a:r>
              <a:rPr lang="en-US" sz="1800" b="0" dirty="0">
                <a:solidFill>
                  <a:srgbClr val="0078D7"/>
                </a:solidFill>
                <a:latin typeface="Segoe UI Semibold"/>
              </a:rPr>
              <a:t>Continuous Deployment (CD)</a:t>
            </a:r>
          </a:p>
          <a:p>
            <a:pPr algn="ctr" defTabSz="914203">
              <a:defRPr/>
            </a:pPr>
            <a:endParaRPr lang="en-US" sz="1800" dirty="0">
              <a:solidFill>
                <a:srgbClr val="0078D7"/>
              </a:solidFill>
              <a:latin typeface="Segoe UI"/>
            </a:endParaRPr>
          </a:p>
          <a:p>
            <a:pPr marL="280070" indent="-280070" defTabSz="932754">
              <a:buFont typeface="Arial" panose="020B0604020202020204" pitchFamily="34" charset="0"/>
              <a:buChar char="•"/>
              <a:defRPr/>
            </a:pPr>
            <a:r>
              <a:rPr lang="en-US" sz="1800" b="0" dirty="0">
                <a:solidFill>
                  <a:srgbClr val="000000"/>
                </a:solidFill>
                <a:latin typeface="Segoe UI"/>
              </a:rPr>
              <a:t>By combining continuous integration and infrastructure as code (</a:t>
            </a:r>
            <a:r>
              <a:rPr lang="en-US" sz="1800" b="0" dirty="0" err="1">
                <a:solidFill>
                  <a:srgbClr val="000000"/>
                </a:solidFill>
                <a:latin typeface="Segoe UI"/>
              </a:rPr>
              <a:t>IaC</a:t>
            </a:r>
            <a:r>
              <a:rPr lang="en-US" sz="1800" b="0" dirty="0">
                <a:solidFill>
                  <a:srgbClr val="000000"/>
                </a:solidFill>
                <a:latin typeface="Segoe UI"/>
              </a:rPr>
              <a:t>), you’ll achieve identical deployments and the confidence to deploy to production at any time.</a:t>
            </a:r>
          </a:p>
          <a:p>
            <a:pPr marL="280070" indent="-280070" defTabSz="932754">
              <a:buFont typeface="Arial" panose="020B0604020202020204" pitchFamily="34" charset="0"/>
              <a:buChar char="•"/>
              <a:defRPr/>
            </a:pPr>
            <a:r>
              <a:rPr lang="en-US" sz="1800" b="0" dirty="0">
                <a:solidFill>
                  <a:srgbClr val="000000"/>
                </a:solidFill>
                <a:latin typeface="Segoe UI"/>
              </a:rPr>
              <a:t>With continuous deployment, you can automate the entire process from code commit to production if your CI/CD tests are successful.</a:t>
            </a:r>
          </a:p>
        </p:txBody>
      </p:sp>
      <p:cxnSp>
        <p:nvCxnSpPr>
          <p:cNvPr id="35" name="Straight Connector 34">
            <a:extLst>
              <a:ext uri="{FF2B5EF4-FFF2-40B4-BE49-F238E27FC236}">
                <a16:creationId xmlns:a16="http://schemas.microsoft.com/office/drawing/2014/main" id="{31350BD0-185D-47B3-931B-D1FBF4012893}"/>
              </a:ext>
            </a:extLst>
          </p:cNvPr>
          <p:cNvCxnSpPr>
            <a:cxnSpLocks/>
          </p:cNvCxnSpPr>
          <p:nvPr/>
        </p:nvCxnSpPr>
        <p:spPr>
          <a:xfrm flipV="1">
            <a:off x="642034" y="2917767"/>
            <a:ext cx="3473104" cy="0"/>
          </a:xfrm>
          <a:prstGeom prst="line">
            <a:avLst/>
          </a:prstGeom>
          <a:noFill/>
          <a:ln w="12700" cap="flat" cmpd="sng" algn="ctr">
            <a:solidFill>
              <a:srgbClr val="4DB0FF"/>
            </a:solidFill>
            <a:prstDash val="solid"/>
            <a:miter lim="800000"/>
          </a:ln>
          <a:effectLst/>
        </p:spPr>
      </p:cxnSp>
      <p:sp>
        <p:nvSpPr>
          <p:cNvPr id="36" name="binary">
            <a:extLst>
              <a:ext uri="{FF2B5EF4-FFF2-40B4-BE49-F238E27FC236}">
                <a16:creationId xmlns:a16="http://schemas.microsoft.com/office/drawing/2014/main" id="{3EDEE488-E274-4C62-BA03-0C0D2468C8FC}"/>
              </a:ext>
            </a:extLst>
          </p:cNvPr>
          <p:cNvSpPr>
            <a:spLocks noChangeAspect="1" noEditPoints="1"/>
          </p:cNvSpPr>
          <p:nvPr/>
        </p:nvSpPr>
        <p:spPr bwMode="auto">
          <a:xfrm>
            <a:off x="2106411" y="1801445"/>
            <a:ext cx="600468" cy="51850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378">
              <a:defRPr/>
            </a:pPr>
            <a:endParaRPr lang="en-US" sz="1729">
              <a:solidFill>
                <a:srgbClr val="353535"/>
              </a:solidFill>
              <a:latin typeface="Segoe UI Semilight"/>
            </a:endParaRPr>
          </a:p>
        </p:txBody>
      </p:sp>
      <p:pic>
        <p:nvPicPr>
          <p:cNvPr id="37" name="Graphic 36" descr="Internet">
            <a:extLst>
              <a:ext uri="{FF2B5EF4-FFF2-40B4-BE49-F238E27FC236}">
                <a16:creationId xmlns:a16="http://schemas.microsoft.com/office/drawing/2014/main" id="{CA20CA72-E9DB-4136-AE62-DA2C52579B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0533" y="1539517"/>
            <a:ext cx="1120674" cy="1120674"/>
          </a:xfrm>
          <a:prstGeom prst="rect">
            <a:avLst/>
          </a:prstGeom>
        </p:spPr>
      </p:pic>
      <p:pic>
        <p:nvPicPr>
          <p:cNvPr id="38" name="Picture 37">
            <a:extLst>
              <a:ext uri="{FF2B5EF4-FFF2-40B4-BE49-F238E27FC236}">
                <a16:creationId xmlns:a16="http://schemas.microsoft.com/office/drawing/2014/main" id="{B8DCD42D-7E8F-42C4-BDA1-2D9035CFA4C0}"/>
              </a:ext>
            </a:extLst>
          </p:cNvPr>
          <p:cNvPicPr>
            <a:picLocks noChangeAspect="1"/>
          </p:cNvPicPr>
          <p:nvPr/>
        </p:nvPicPr>
        <p:blipFill>
          <a:blip r:embed="rId5"/>
          <a:stretch>
            <a:fillRect/>
          </a:stretch>
        </p:blipFill>
        <p:spPr>
          <a:xfrm>
            <a:off x="6376958" y="1187652"/>
            <a:ext cx="5402976" cy="2027572"/>
          </a:xfrm>
          <a:prstGeom prst="rect">
            <a:avLst/>
          </a:prstGeom>
        </p:spPr>
      </p:pic>
      <p:pic>
        <p:nvPicPr>
          <p:cNvPr id="39" name="Graphic 38" descr="Computer">
            <a:extLst>
              <a:ext uri="{FF2B5EF4-FFF2-40B4-BE49-F238E27FC236}">
                <a16:creationId xmlns:a16="http://schemas.microsoft.com/office/drawing/2014/main" id="{FCA9FAE5-63EE-404A-96C1-269B2C2275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01867" y="4250828"/>
            <a:ext cx="1067656" cy="1067656"/>
          </a:xfrm>
          <a:prstGeom prst="rect">
            <a:avLst/>
          </a:prstGeom>
        </p:spPr>
      </p:pic>
      <p:pic>
        <p:nvPicPr>
          <p:cNvPr id="40" name="Graphic 39" descr="Earth globe: Africa and Europe">
            <a:extLst>
              <a:ext uri="{FF2B5EF4-FFF2-40B4-BE49-F238E27FC236}">
                <a16:creationId xmlns:a16="http://schemas.microsoft.com/office/drawing/2014/main" id="{CC323C67-911A-4B43-BF63-6B376CDEAA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09705" y="4442191"/>
            <a:ext cx="1003486" cy="1003486"/>
          </a:xfrm>
          <a:prstGeom prst="rect">
            <a:avLst/>
          </a:prstGeom>
        </p:spPr>
      </p:pic>
      <p:cxnSp>
        <p:nvCxnSpPr>
          <p:cNvPr id="41" name="Straight Connector 40">
            <a:extLst>
              <a:ext uri="{FF2B5EF4-FFF2-40B4-BE49-F238E27FC236}">
                <a16:creationId xmlns:a16="http://schemas.microsoft.com/office/drawing/2014/main" id="{317D875A-D3FC-4A77-BBBA-93165424A3B3}"/>
              </a:ext>
            </a:extLst>
          </p:cNvPr>
          <p:cNvCxnSpPr>
            <a:cxnSpLocks/>
          </p:cNvCxnSpPr>
          <p:nvPr/>
        </p:nvCxnSpPr>
        <p:spPr>
          <a:xfrm>
            <a:off x="6469558" y="4784656"/>
            <a:ext cx="1287986" cy="0"/>
          </a:xfrm>
          <a:prstGeom prst="line">
            <a:avLst/>
          </a:prstGeom>
          <a:ln w="57150">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31FCB9E5-9F4D-428E-9486-82795C625717}"/>
              </a:ext>
            </a:extLst>
          </p:cNvPr>
          <p:cNvGrpSpPr/>
          <p:nvPr/>
        </p:nvGrpSpPr>
        <p:grpSpPr>
          <a:xfrm>
            <a:off x="8442960" y="3450025"/>
            <a:ext cx="1379074" cy="997739"/>
            <a:chOff x="8611160" y="3518706"/>
            <a:chExt cx="1406548" cy="1017616"/>
          </a:xfrm>
        </p:grpSpPr>
        <p:pic>
          <p:nvPicPr>
            <p:cNvPr id="43" name="Graphic 42" descr="Monitor">
              <a:extLst>
                <a:ext uri="{FF2B5EF4-FFF2-40B4-BE49-F238E27FC236}">
                  <a16:creationId xmlns:a16="http://schemas.microsoft.com/office/drawing/2014/main" id="{0B70B6B9-F087-429B-B939-45F8EF2646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44" name="TextBox 43">
              <a:extLst>
                <a:ext uri="{FF2B5EF4-FFF2-40B4-BE49-F238E27FC236}">
                  <a16:creationId xmlns:a16="http://schemas.microsoft.com/office/drawing/2014/main" id="{F67DEF41-F2BC-42A3-A164-20C47418FCD9}"/>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45" name="Group 44">
            <a:extLst>
              <a:ext uri="{FF2B5EF4-FFF2-40B4-BE49-F238E27FC236}">
                <a16:creationId xmlns:a16="http://schemas.microsoft.com/office/drawing/2014/main" id="{7F0C8536-50CF-4AAF-8E9F-E97DEF868A21}"/>
              </a:ext>
            </a:extLst>
          </p:cNvPr>
          <p:cNvGrpSpPr/>
          <p:nvPr/>
        </p:nvGrpSpPr>
        <p:grpSpPr>
          <a:xfrm>
            <a:off x="10400859" y="3450025"/>
            <a:ext cx="1379074" cy="997739"/>
            <a:chOff x="8611160" y="3518706"/>
            <a:chExt cx="1406548" cy="1017616"/>
          </a:xfrm>
        </p:grpSpPr>
        <p:pic>
          <p:nvPicPr>
            <p:cNvPr id="46" name="Graphic 45" descr="Monitor">
              <a:extLst>
                <a:ext uri="{FF2B5EF4-FFF2-40B4-BE49-F238E27FC236}">
                  <a16:creationId xmlns:a16="http://schemas.microsoft.com/office/drawing/2014/main" id="{4CCF0890-6968-4322-A177-446527DD3C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47" name="TextBox 46">
              <a:extLst>
                <a:ext uri="{FF2B5EF4-FFF2-40B4-BE49-F238E27FC236}">
                  <a16:creationId xmlns:a16="http://schemas.microsoft.com/office/drawing/2014/main" id="{7760AD65-8CFC-4326-BBC9-E83E18188B33}"/>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48" name="Group 47">
            <a:extLst>
              <a:ext uri="{FF2B5EF4-FFF2-40B4-BE49-F238E27FC236}">
                <a16:creationId xmlns:a16="http://schemas.microsoft.com/office/drawing/2014/main" id="{8EE7F237-62F4-433D-AECF-328F2EF87A28}"/>
              </a:ext>
            </a:extLst>
          </p:cNvPr>
          <p:cNvGrpSpPr/>
          <p:nvPr/>
        </p:nvGrpSpPr>
        <p:grpSpPr>
          <a:xfrm>
            <a:off x="8058096" y="4455043"/>
            <a:ext cx="1379074" cy="997739"/>
            <a:chOff x="8611160" y="3518706"/>
            <a:chExt cx="1406548" cy="1017616"/>
          </a:xfrm>
        </p:grpSpPr>
        <p:pic>
          <p:nvPicPr>
            <p:cNvPr id="49" name="Graphic 48" descr="Monitor">
              <a:extLst>
                <a:ext uri="{FF2B5EF4-FFF2-40B4-BE49-F238E27FC236}">
                  <a16:creationId xmlns:a16="http://schemas.microsoft.com/office/drawing/2014/main" id="{976FC7A0-F9EA-47DD-AFC0-BF2C0E4176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50" name="TextBox 49">
              <a:extLst>
                <a:ext uri="{FF2B5EF4-FFF2-40B4-BE49-F238E27FC236}">
                  <a16:creationId xmlns:a16="http://schemas.microsoft.com/office/drawing/2014/main" id="{56D0A129-C063-43EF-8F26-D67FFAA524D0}"/>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51" name="Group 50">
            <a:extLst>
              <a:ext uri="{FF2B5EF4-FFF2-40B4-BE49-F238E27FC236}">
                <a16:creationId xmlns:a16="http://schemas.microsoft.com/office/drawing/2014/main" id="{799CADB8-DE56-46CB-988F-A0A1F8674958}"/>
              </a:ext>
            </a:extLst>
          </p:cNvPr>
          <p:cNvGrpSpPr/>
          <p:nvPr/>
        </p:nvGrpSpPr>
        <p:grpSpPr>
          <a:xfrm>
            <a:off x="10861042" y="4455043"/>
            <a:ext cx="1379074" cy="997739"/>
            <a:chOff x="8611160" y="3518706"/>
            <a:chExt cx="1406548" cy="1017616"/>
          </a:xfrm>
        </p:grpSpPr>
        <p:pic>
          <p:nvPicPr>
            <p:cNvPr id="52" name="Graphic 51" descr="Monitor">
              <a:extLst>
                <a:ext uri="{FF2B5EF4-FFF2-40B4-BE49-F238E27FC236}">
                  <a16:creationId xmlns:a16="http://schemas.microsoft.com/office/drawing/2014/main" id="{F9C6ECB2-1269-4824-ABA3-90CD9F456F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53" name="TextBox 52">
              <a:extLst>
                <a:ext uri="{FF2B5EF4-FFF2-40B4-BE49-F238E27FC236}">
                  <a16:creationId xmlns:a16="http://schemas.microsoft.com/office/drawing/2014/main" id="{32D2F637-F6D7-4F19-9B9B-D6D439176F90}"/>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54" name="Group 53">
            <a:extLst>
              <a:ext uri="{FF2B5EF4-FFF2-40B4-BE49-F238E27FC236}">
                <a16:creationId xmlns:a16="http://schemas.microsoft.com/office/drawing/2014/main" id="{F56EBA4C-5A53-4811-84A9-95267CB8EED2}"/>
              </a:ext>
            </a:extLst>
          </p:cNvPr>
          <p:cNvGrpSpPr/>
          <p:nvPr/>
        </p:nvGrpSpPr>
        <p:grpSpPr>
          <a:xfrm>
            <a:off x="8482457" y="5633788"/>
            <a:ext cx="1379074" cy="997739"/>
            <a:chOff x="8611160" y="3518706"/>
            <a:chExt cx="1406548" cy="1017616"/>
          </a:xfrm>
        </p:grpSpPr>
        <p:pic>
          <p:nvPicPr>
            <p:cNvPr id="55" name="Graphic 54" descr="Monitor">
              <a:extLst>
                <a:ext uri="{FF2B5EF4-FFF2-40B4-BE49-F238E27FC236}">
                  <a16:creationId xmlns:a16="http://schemas.microsoft.com/office/drawing/2014/main" id="{C5325587-9B13-4AE9-94A2-C5B63CC800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56" name="TextBox 55">
              <a:extLst>
                <a:ext uri="{FF2B5EF4-FFF2-40B4-BE49-F238E27FC236}">
                  <a16:creationId xmlns:a16="http://schemas.microsoft.com/office/drawing/2014/main" id="{AB1A5802-E364-4F93-94AD-04A5820AA284}"/>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57" name="Group 56">
            <a:extLst>
              <a:ext uri="{FF2B5EF4-FFF2-40B4-BE49-F238E27FC236}">
                <a16:creationId xmlns:a16="http://schemas.microsoft.com/office/drawing/2014/main" id="{83DD9BAD-0C8B-4226-95A5-82FE57916DB6}"/>
              </a:ext>
            </a:extLst>
          </p:cNvPr>
          <p:cNvGrpSpPr/>
          <p:nvPr/>
        </p:nvGrpSpPr>
        <p:grpSpPr>
          <a:xfrm>
            <a:off x="10383390" y="5562162"/>
            <a:ext cx="1379074" cy="997739"/>
            <a:chOff x="8611160" y="3518706"/>
            <a:chExt cx="1406548" cy="1017616"/>
          </a:xfrm>
        </p:grpSpPr>
        <p:pic>
          <p:nvPicPr>
            <p:cNvPr id="58" name="Graphic 57" descr="Monitor">
              <a:extLst>
                <a:ext uri="{FF2B5EF4-FFF2-40B4-BE49-F238E27FC236}">
                  <a16:creationId xmlns:a16="http://schemas.microsoft.com/office/drawing/2014/main" id="{E4B500E7-8750-45E1-9177-F67CCC422C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1160" y="3518706"/>
              <a:ext cx="1406548" cy="1017616"/>
            </a:xfrm>
            <a:prstGeom prst="rect">
              <a:avLst/>
            </a:prstGeom>
          </p:spPr>
        </p:pic>
        <p:sp>
          <p:nvSpPr>
            <p:cNvPr id="59" name="TextBox 58">
              <a:extLst>
                <a:ext uri="{FF2B5EF4-FFF2-40B4-BE49-F238E27FC236}">
                  <a16:creationId xmlns:a16="http://schemas.microsoft.com/office/drawing/2014/main" id="{61CF506E-1292-43CC-8303-42835675B89E}"/>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5424-8698-401B-AA30-6A6D3BA8A9E7}"/>
              </a:ext>
            </a:extLst>
          </p:cNvPr>
          <p:cNvSpPr>
            <a:spLocks noGrp="1"/>
          </p:cNvSpPr>
          <p:nvPr>
            <p:ph type="title"/>
          </p:nvPr>
        </p:nvSpPr>
        <p:spPr/>
        <p:txBody>
          <a:bodyPr/>
          <a:lstStyle/>
          <a:p>
            <a:r>
              <a:rPr lang="en-US" dirty="0"/>
              <a:t>MSIX packaging</a:t>
            </a:r>
          </a:p>
        </p:txBody>
      </p:sp>
      <p:sp>
        <p:nvSpPr>
          <p:cNvPr id="3" name="Text Placeholder 2">
            <a:extLst>
              <a:ext uri="{FF2B5EF4-FFF2-40B4-BE49-F238E27FC236}">
                <a16:creationId xmlns:a16="http://schemas.microsoft.com/office/drawing/2014/main" id="{710F3140-3451-455B-A91C-47184B26621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69415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Upgrading Windows Desktop Apps – How?</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43607951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447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CEEE4-BD07-EA4D-BFB4-902E4EEC3059}"/>
              </a:ext>
            </a:extLst>
          </p:cNvPr>
          <p:cNvSpPr>
            <a:spLocks noGrp="1"/>
          </p:cNvSpPr>
          <p:nvPr>
            <p:ph type="title"/>
          </p:nvPr>
        </p:nvSpPr>
        <p:spPr/>
        <p:txBody>
          <a:bodyPr/>
          <a:lstStyle/>
          <a:p>
            <a:r>
              <a:rPr lang="en-US"/>
              <a:t>Resources (and Q&amp;A)</a:t>
            </a:r>
          </a:p>
        </p:txBody>
      </p:sp>
      <p:sp>
        <p:nvSpPr>
          <p:cNvPr id="3" name="Content Placeholder 2">
            <a:extLst>
              <a:ext uri="{FF2B5EF4-FFF2-40B4-BE49-F238E27FC236}">
                <a16:creationId xmlns:a16="http://schemas.microsoft.com/office/drawing/2014/main" id="{C74E6F24-4283-1A4D-AB66-BEC7F49963D5}"/>
              </a:ext>
            </a:extLst>
          </p:cNvPr>
          <p:cNvSpPr>
            <a:spLocks noGrp="1"/>
          </p:cNvSpPr>
          <p:nvPr>
            <p:ph sz="quarter" idx="10"/>
          </p:nvPr>
        </p:nvSpPr>
        <p:spPr>
          <a:xfrm>
            <a:off x="584200" y="1435100"/>
            <a:ext cx="11018838" cy="2930033"/>
          </a:xfrm>
        </p:spPr>
        <p:txBody>
          <a:bodyPr/>
          <a:lstStyle/>
          <a:p>
            <a:r>
              <a:rPr lang="en-US" dirty="0" err="1"/>
              <a:t>WinUI</a:t>
            </a:r>
            <a:r>
              <a:rPr lang="en-US" dirty="0"/>
              <a:t>: aka.ms/</a:t>
            </a:r>
            <a:r>
              <a:rPr lang="en-US" dirty="0" err="1"/>
              <a:t>winui</a:t>
            </a:r>
            <a:endParaRPr lang="en-US" dirty="0"/>
          </a:p>
          <a:p>
            <a:r>
              <a:rPr lang="en-US" dirty="0"/>
              <a:t>MSIX: aka.ms/</a:t>
            </a:r>
            <a:r>
              <a:rPr lang="en-US" dirty="0" err="1"/>
              <a:t>msix</a:t>
            </a:r>
            <a:endParaRPr lang="en-US" dirty="0"/>
          </a:p>
          <a:p>
            <a:r>
              <a:rPr lang="en-US" dirty="0"/>
              <a:t>.NET Core 3: https://dotnet.microsoft.com/download/dotnet-core/3.0</a:t>
            </a:r>
          </a:p>
          <a:p>
            <a:r>
              <a:rPr lang="en-US" dirty="0"/>
              <a:t>.NET Conf content: https://www.dotnetconf.net/</a:t>
            </a:r>
          </a:p>
          <a:p>
            <a:r>
              <a:rPr lang="en-US" dirty="0"/>
              <a:t>WinForms designer: aka.ms/</a:t>
            </a:r>
            <a:r>
              <a:rPr lang="en-US" dirty="0" err="1"/>
              <a:t>winforms</a:t>
            </a:r>
            <a:r>
              <a:rPr lang="en-US" dirty="0"/>
              <a:t>-designer</a:t>
            </a:r>
          </a:p>
        </p:txBody>
      </p:sp>
    </p:spTree>
    <p:extLst>
      <p:ext uri="{BB962C8B-B14F-4D97-AF65-F5344CB8AC3E}">
        <p14:creationId xmlns:p14="http://schemas.microsoft.com/office/powerpoint/2010/main" val="41500288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FF1D-DD9E-4B8F-AFD3-D8D433546BFE}"/>
              </a:ext>
            </a:extLst>
          </p:cNvPr>
          <p:cNvSpPr>
            <a:spLocks noGrp="1"/>
          </p:cNvSpPr>
          <p:nvPr>
            <p:ph type="title"/>
          </p:nvPr>
        </p:nvSpPr>
        <p:spPr>
          <a:xfrm>
            <a:off x="588263" y="457200"/>
            <a:ext cx="11018520" cy="553998"/>
          </a:xfrm>
        </p:spPr>
        <p:txBody>
          <a:bodyPr/>
          <a:lstStyle/>
          <a:p>
            <a:r>
              <a:rPr lang="en-US"/>
              <a:t>Why Upgrade Windows Desktop Apps?</a:t>
            </a:r>
          </a:p>
        </p:txBody>
      </p:sp>
      <p:graphicFrame>
        <p:nvGraphicFramePr>
          <p:cNvPr id="4" name="Content Placeholder 3">
            <a:extLst>
              <a:ext uri="{FF2B5EF4-FFF2-40B4-BE49-F238E27FC236}">
                <a16:creationId xmlns:a16="http://schemas.microsoft.com/office/drawing/2014/main" id="{F7EAFB36-221A-484E-9C99-3E845CCFEBB6}"/>
              </a:ext>
            </a:extLst>
          </p:cNvPr>
          <p:cNvGraphicFramePr>
            <a:graphicFrameLocks noGrp="1"/>
          </p:cNvGraphicFramePr>
          <p:nvPr>
            <p:ph sz="quarter" idx="10"/>
            <p:extLst>
              <p:ext uri="{D42A27DB-BD31-4B8C-83A1-F6EECF244321}">
                <p14:modId xmlns:p14="http://schemas.microsoft.com/office/powerpoint/2010/main" val="31568092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2885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2979539"/>
            <a:ext cx="7204015" cy="553998"/>
          </a:xfrm>
        </p:spPr>
        <p:txBody>
          <a:bodyPr/>
          <a:lstStyle/>
          <a:p>
            <a:r>
              <a:rPr lang="en-US" dirty="0"/>
              <a:t>Thanks!</a:t>
            </a:r>
          </a:p>
        </p:txBody>
      </p:sp>
      <p:sp>
        <p:nvSpPr>
          <p:cNvPr id="5" name="Text Placeholder 4">
            <a:extLst>
              <a:ext uri="{FF2B5EF4-FFF2-40B4-BE49-F238E27FC236}">
                <a16:creationId xmlns:a16="http://schemas.microsoft.com/office/drawing/2014/main" id="{1E92D8D9-217F-4299-9DC0-EAF4B84E6F0C}"/>
              </a:ext>
            </a:extLst>
          </p:cNvPr>
          <p:cNvSpPr>
            <a:spLocks noGrp="1"/>
          </p:cNvSpPr>
          <p:nvPr>
            <p:ph type="body" sz="quarter" idx="12"/>
          </p:nvPr>
        </p:nvSpPr>
        <p:spPr>
          <a:xfrm>
            <a:off x="588263" y="3997911"/>
            <a:ext cx="4069606" cy="1354217"/>
          </a:xfrm>
        </p:spPr>
        <p:txBody>
          <a:bodyPr/>
          <a:lstStyle/>
          <a:p>
            <a:r>
              <a:rPr lang="en-US" dirty="0"/>
              <a:t>Matteo Pagani</a:t>
            </a:r>
          </a:p>
          <a:p>
            <a:r>
              <a:rPr lang="en-US" dirty="0">
                <a:latin typeface="Segoe UI Light" panose="020B0502040204020203" pitchFamily="34" charset="0"/>
                <a:cs typeface="Segoe UI Light" panose="020B0502040204020203" pitchFamily="34" charset="0"/>
              </a:rPr>
              <a:t>Windows AppConsult Engineer</a:t>
            </a:r>
          </a:p>
          <a:p>
            <a:r>
              <a:rPr lang="en-US" dirty="0">
                <a:latin typeface="Segoe UI Light" panose="020B0502040204020203" pitchFamily="34" charset="0"/>
                <a:cs typeface="Segoe UI Light" panose="020B0502040204020203" pitchFamily="34" charset="0"/>
              </a:rPr>
              <a:t>matteo.pagani@microsoft.com </a:t>
            </a:r>
          </a:p>
          <a:p>
            <a:r>
              <a:rPr lang="en-US" dirty="0">
                <a:latin typeface="Segoe UI Light" panose="020B0502040204020203" pitchFamily="34" charset="0"/>
                <a:cs typeface="Segoe UI Light" panose="020B0502040204020203" pitchFamily="34" charset="0"/>
              </a:rPr>
              <a:t>@qmatteoq</a:t>
            </a:r>
          </a:p>
        </p:txBody>
      </p:sp>
    </p:spTree>
    <p:extLst>
      <p:ext uri="{BB962C8B-B14F-4D97-AF65-F5344CB8AC3E}">
        <p14:creationId xmlns:p14="http://schemas.microsoft.com/office/powerpoint/2010/main" val="1494064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Modern runtime, BCL and language features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984885"/>
          </a:xfrm>
        </p:spPr>
        <p:txBody>
          <a:bodyPr/>
          <a:lstStyle/>
          <a:p>
            <a:r>
              <a:rPr lang="en-US" sz="1600" dirty="0">
                <a:solidFill>
                  <a:schemeClr val="tx1">
                    <a:lumMod val="75000"/>
                  </a:schemeClr>
                </a:solidFill>
              </a:rPr>
              <a:t>Access to platform and device APIs</a:t>
            </a:r>
          </a:p>
          <a:p>
            <a:r>
              <a:rPr lang="en-US" sz="1600" dirty="0">
                <a:solidFill>
                  <a:schemeClr val="tx1">
                    <a:lumMod val="75000"/>
                  </a:schemeClr>
                </a:solidFill>
              </a:rPr>
              <a:t>Modern and accessible UI and input</a:t>
            </a:r>
          </a:p>
          <a:p>
            <a:r>
              <a:rPr lang="en-US" sz="1600" dirty="0">
                <a:solidFill>
                  <a:schemeClr val="tx1">
                    <a:lumMod val="75000"/>
                  </a:schemeClr>
                </a:solidFill>
              </a:rPr>
              <a:t>Seamless application deployment, updates, and optimized for DevOps</a:t>
            </a:r>
          </a:p>
          <a:p>
            <a:endParaRPr lang="en-US" sz="1600" dirty="0">
              <a:solidFill>
                <a:schemeClr val="bg1">
                  <a:lumMod val="50000"/>
                  <a:lumOff val="50000"/>
                </a:schemeClr>
              </a:solidFill>
            </a:endParaRPr>
          </a:p>
        </p:txBody>
      </p:sp>
    </p:spTree>
    <p:extLst>
      <p:ext uri="{BB962C8B-B14F-4D97-AF65-F5344CB8AC3E}">
        <p14:creationId xmlns:p14="http://schemas.microsoft.com/office/powerpoint/2010/main" val="17770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lose up of a sign&#10;&#10;Description automatically generated">
            <a:extLst>
              <a:ext uri="{FF2B5EF4-FFF2-40B4-BE49-F238E27FC236}">
                <a16:creationId xmlns:a16="http://schemas.microsoft.com/office/drawing/2014/main" id="{B315AABF-7BA4-4FAD-A2EF-1D167A00EE30}"/>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1001" y="1390363"/>
            <a:ext cx="4995000" cy="4995000"/>
          </a:xfrm>
          <a:prstGeom prst="rect">
            <a:avLst/>
          </a:prstGeom>
          <a:noFill/>
        </p:spPr>
      </p:pic>
      <p:sp>
        <p:nvSpPr>
          <p:cNvPr id="32" name="Title 31">
            <a:extLst>
              <a:ext uri="{FF2B5EF4-FFF2-40B4-BE49-F238E27FC236}">
                <a16:creationId xmlns:a16="http://schemas.microsoft.com/office/drawing/2014/main" id="{43ED5426-A69A-4784-843F-ACC36B841C09}"/>
              </a:ext>
            </a:extLst>
          </p:cNvPr>
          <p:cNvSpPr>
            <a:spLocks noGrp="1"/>
          </p:cNvSpPr>
          <p:nvPr>
            <p:ph type="title"/>
          </p:nvPr>
        </p:nvSpPr>
        <p:spPr>
          <a:xfrm>
            <a:off x="336000" y="324001"/>
            <a:ext cx="11520000" cy="944999"/>
          </a:xfrm>
          <a:prstGeom prst="rect">
            <a:avLst/>
          </a:prstGeom>
        </p:spPr>
        <p:txBody>
          <a:bodyPr anchor="ctr">
            <a:normAutofit/>
          </a:bodyPr>
          <a:lstStyle/>
          <a:p>
            <a:r>
              <a:rPr lang="en-US"/>
              <a:t>.NET Core 3. Why?</a:t>
            </a:r>
          </a:p>
        </p:txBody>
      </p:sp>
      <p:graphicFrame>
        <p:nvGraphicFramePr>
          <p:cNvPr id="37" name="Content Placeholder 32">
            <a:extLst>
              <a:ext uri="{FF2B5EF4-FFF2-40B4-BE49-F238E27FC236}">
                <a16:creationId xmlns:a16="http://schemas.microsoft.com/office/drawing/2014/main" id="{1EEB8F14-8DB7-43AC-B6CC-C590942E4D55}"/>
              </a:ext>
            </a:extLst>
          </p:cNvPr>
          <p:cNvGraphicFramePr>
            <a:graphicFrameLocks noGrp="1"/>
          </p:cNvGraphicFramePr>
          <p:nvPr>
            <p:ph sz="quarter" idx="4"/>
          </p:nvPr>
        </p:nvGraphicFramePr>
        <p:xfrm>
          <a:off x="6231000" y="1584000"/>
          <a:ext cx="5625000" cy="4995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2199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947952"/>
          </a:xfrm>
        </p:spPr>
        <p:txBody>
          <a:bodyPr/>
          <a:lstStyle/>
          <a:p>
            <a:pPr>
              <a:buFont typeface="Arial" panose="020B0604020202020204" pitchFamily="34" charset="0"/>
              <a:buChar char="•"/>
            </a:pPr>
            <a:r>
              <a:rPr lang="en-US" sz="2800">
                <a:latin typeface="+mn-lt"/>
              </a:rPr>
              <a:t>.NET Core 3.0 release in September</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82019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988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a:t>
            </a: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 Placeholder 1">
            <a:extLst>
              <a:ext uri="{FF2B5EF4-FFF2-40B4-BE49-F238E27FC236}">
                <a16:creationId xmlns:a16="http://schemas.microsoft.com/office/drawing/2014/main" id="{5CF02D21-A2F5-4F25-A5F5-17B20B74187D}"/>
              </a:ext>
            </a:extLst>
          </p:cNvPr>
          <p:cNvSpPr txBox="1">
            <a:spLocks/>
          </p:cNvSpPr>
          <p:nvPr/>
        </p:nvSpPr>
        <p:spPr>
          <a:xfrm>
            <a:off x="584200" y="5070390"/>
            <a:ext cx="11018838"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.NET 5.0 release in November 2020</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Major releases every year, LTS for even numbered releases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945230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9">
                                            <p:txEl>
                                              <p:pRg st="0" end="0"/>
                                            </p:txEl>
                                          </p:spTgt>
                                        </p:tgtEl>
                                        <p:attrNameLst>
                                          <p:attrName>style.visibility</p:attrName>
                                        </p:attrNameLst>
                                      </p:cBhvr>
                                      <p:to>
                                        <p:strVal val="visible"/>
                                      </p:to>
                                    </p:set>
                                    <p:animEffect transition="in" filter="fade">
                                      <p:cBhvr>
                                        <p:cTn id="91" dur="500"/>
                                        <p:tgtEl>
                                          <p:spTgt spid="29">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9">
                                            <p:txEl>
                                              <p:pRg st="1" end="1"/>
                                            </p:txEl>
                                          </p:spTgt>
                                        </p:tgtEl>
                                        <p:attrNameLst>
                                          <p:attrName>style.visibility</p:attrName>
                                        </p:attrNameLst>
                                      </p:cBhvr>
                                      <p:to>
                                        <p:strVal val="visible"/>
                                      </p:to>
                                    </p:set>
                                    <p:animEffect transition="in" filter="fade">
                                      <p:cBhvr>
                                        <p:cTn id="94" dur="500"/>
                                        <p:tgtEl>
                                          <p:spTgt spid="29">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9">
                                            <p:txEl>
                                              <p:pRg st="2" end="2"/>
                                            </p:txEl>
                                          </p:spTgt>
                                        </p:tgtEl>
                                        <p:attrNameLst>
                                          <p:attrName>style.visibility</p:attrName>
                                        </p:attrNameLst>
                                      </p:cBhvr>
                                      <p:to>
                                        <p:strVal val="visible"/>
                                      </p:to>
                                    </p:set>
                                    <p:animEffect transition="in" filter="fade">
                                      <p:cBhvr>
                                        <p:cTn id="97"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3" grpId="0"/>
      <p:bldP spid="15" grpId="0"/>
      <p:bldP spid="30" grpId="0"/>
      <p:bldP spid="37" grpId="0"/>
      <p:bldP spid="41" grpId="0"/>
      <p:bldP spid="44" grpId="0"/>
      <p:bldP spid="2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5D65D-9036-4E28-B70D-85A87492439F}"/>
              </a:ext>
            </a:extLst>
          </p:cNvPr>
          <p:cNvSpPr>
            <a:spLocks noGrp="1"/>
          </p:cNvSpPr>
          <p:nvPr>
            <p:ph type="title"/>
          </p:nvPr>
        </p:nvSpPr>
        <p:spPr/>
        <p:txBody>
          <a:bodyPr/>
          <a:lstStyle/>
          <a:p>
            <a:r>
              <a:rPr lang="en-US" dirty="0"/>
              <a:t>.NET Core 3.0</a:t>
            </a:r>
          </a:p>
        </p:txBody>
      </p:sp>
      <p:sp>
        <p:nvSpPr>
          <p:cNvPr id="3" name="Text Placeholder 2">
            <a:extLst>
              <a:ext uri="{FF2B5EF4-FFF2-40B4-BE49-F238E27FC236}">
                <a16:creationId xmlns:a16="http://schemas.microsoft.com/office/drawing/2014/main" id="{44839FBE-7BA6-4E11-A909-FFA7BCB65275}"/>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80061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r>
              <a:rPr lang="en-US"/>
              <a:t>Demo Recap:</a:t>
            </a:r>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90" y="1434370"/>
            <a:ext cx="11018520" cy="861774"/>
          </a:xfrm>
        </p:spPr>
        <p:txBody>
          <a:bodyPr/>
          <a:lstStyle/>
          <a:p>
            <a:pPr marL="457200" indent="-457200">
              <a:buFont typeface="Arial" panose="020B0604020202020204" pitchFamily="34" charset="0"/>
              <a:buChar char="•"/>
            </a:pPr>
            <a:r>
              <a:rPr lang="en-US"/>
              <a:t>For </a:t>
            </a:r>
            <a:r>
              <a:rPr lang="en-US" b="1"/>
              <a:t>testing </a:t>
            </a:r>
            <a:r>
              <a:rPr lang="en-US"/>
              <a:t>purposes, you can run existing .NET Framework applications against the .NET Core Runtime</a:t>
            </a:r>
          </a:p>
        </p:txBody>
      </p:sp>
      <p:pic>
        <p:nvPicPr>
          <p:cNvPr id="4" name="Picture 3">
            <a:extLst>
              <a:ext uri="{FF2B5EF4-FFF2-40B4-BE49-F238E27FC236}">
                <a16:creationId xmlns:a16="http://schemas.microsoft.com/office/drawing/2014/main" id="{C798308C-F8D4-472C-9201-1DC4FAB1490E}"/>
              </a:ext>
            </a:extLst>
          </p:cNvPr>
          <p:cNvPicPr>
            <a:picLocks noChangeAspect="1"/>
          </p:cNvPicPr>
          <p:nvPr/>
        </p:nvPicPr>
        <p:blipFill>
          <a:blip r:embed="rId2"/>
          <a:stretch>
            <a:fillRect/>
          </a:stretch>
        </p:blipFill>
        <p:spPr>
          <a:xfrm>
            <a:off x="2701750" y="2627521"/>
            <a:ext cx="6788499" cy="3416476"/>
          </a:xfrm>
          <a:prstGeom prst="rect">
            <a:avLst/>
          </a:prstGeom>
        </p:spPr>
      </p:pic>
    </p:spTree>
    <p:extLst>
      <p:ext uri="{BB962C8B-B14F-4D97-AF65-F5344CB8AC3E}">
        <p14:creationId xmlns:p14="http://schemas.microsoft.com/office/powerpoint/2010/main" val="22221954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457200"/>
            <a:ext cx="10063261" cy="1107996"/>
          </a:xfrm>
        </p:spPr>
        <p:txBody>
          <a:bodyPr/>
          <a:lstStyle/>
          <a:p>
            <a:r>
              <a:rPr lang="en-US">
                <a:cs typeface="Segoe UI"/>
              </a:rPr>
              <a:t>Is my application compatible with .NET Core 3?</a:t>
            </a:r>
          </a:p>
        </p:txBody>
      </p:sp>
      <p:sp>
        <p:nvSpPr>
          <p:cNvPr id="9" name="Text Placeholder 5">
            <a:extLst>
              <a:ext uri="{FF2B5EF4-FFF2-40B4-BE49-F238E27FC236}">
                <a16:creationId xmlns:a16="http://schemas.microsoft.com/office/drawing/2014/main" id="{A01F350B-1D5A-49BE-8FC0-82C750096E13}"/>
              </a:ext>
            </a:extLst>
          </p:cNvPr>
          <p:cNvSpPr>
            <a:spLocks noGrp="1"/>
          </p:cNvSpPr>
          <p:nvPr>
            <p:ph type="body" sz="quarter" idx="10"/>
          </p:nvPr>
        </p:nvSpPr>
        <p:spPr>
          <a:xfrm>
            <a:off x="588262" y="1516915"/>
            <a:ext cx="11018520" cy="1748171"/>
          </a:xfrm>
        </p:spPr>
        <p:txBody>
          <a:bodyPr/>
          <a:lstStyle/>
          <a:p>
            <a:pPr marL="0" indent="0">
              <a:buNone/>
            </a:pPr>
            <a:r>
              <a:rPr lang="en-US" sz="3200" dirty="0"/>
              <a:t>Use Portability Analyzer </a:t>
            </a:r>
          </a:p>
          <a:p>
            <a:pPr lvl="1"/>
            <a:r>
              <a:rPr lang="en-US" sz="2400" dirty="0">
                <a:solidFill>
                  <a:srgbClr val="0070C0"/>
                </a:solidFill>
                <a:hlinkClick r:id="rId3">
                  <a:extLst>
                    <a:ext uri="{A12FA001-AC4F-418D-AE19-62706E023703}">
                      <ahyp:hlinkClr xmlns:ahyp="http://schemas.microsoft.com/office/drawing/2018/hyperlinkcolor" val="tx"/>
                    </a:ext>
                  </a:extLst>
                </a:hlinkClick>
              </a:rPr>
              <a:t>https://aka.ms/</a:t>
            </a:r>
            <a:r>
              <a:rPr lang="en-US" sz="2400" dirty="0">
                <a:solidFill>
                  <a:srgbClr val="0070C0"/>
                </a:solidFill>
                <a:hlinkClick r:id="rId4">
                  <a:extLst>
                    <a:ext uri="{A12FA001-AC4F-418D-AE19-62706E023703}">
                      <ahyp:hlinkClr xmlns:ahyp="http://schemas.microsoft.com/office/drawing/2018/hyperlinkcolor" val="tx"/>
                    </a:ext>
                  </a:extLst>
                </a:hlinkClick>
              </a:rPr>
              <a:t>portabilityAnalyzer</a:t>
            </a:r>
            <a:endParaRPr lang="en-US" sz="2400" dirty="0">
              <a:solidFill>
                <a:srgbClr val="0070C0"/>
              </a:solidFill>
            </a:endParaRPr>
          </a:p>
          <a:p>
            <a:pPr lvl="1"/>
            <a:r>
              <a:rPr lang="en-US" sz="2400" dirty="0">
                <a:solidFill>
                  <a:schemeClr val="tx1"/>
                </a:solidFill>
                <a:cs typeface="Arial" panose="020B0604020202020204" pitchFamily="34" charset="0"/>
              </a:rPr>
              <a:t>.NET Blog: “Are your Windows Forms and WPF applications ready for .NET Core 3.0?”</a:t>
            </a:r>
            <a:endParaRPr lang="en-US" sz="2400" dirty="0">
              <a:solidFill>
                <a:schemeClr val="tx1"/>
              </a:solidFill>
            </a:endParaRPr>
          </a:p>
        </p:txBody>
      </p:sp>
      <p:pic>
        <p:nvPicPr>
          <p:cNvPr id="2" name="Picture 1">
            <a:extLst>
              <a:ext uri="{FF2B5EF4-FFF2-40B4-BE49-F238E27FC236}">
                <a16:creationId xmlns:a16="http://schemas.microsoft.com/office/drawing/2014/main" id="{F0B641F2-2055-409E-931E-98AC77734717}"/>
              </a:ext>
            </a:extLst>
          </p:cNvPr>
          <p:cNvPicPr>
            <a:picLocks noChangeAspect="1"/>
          </p:cNvPicPr>
          <p:nvPr/>
        </p:nvPicPr>
        <p:blipFill>
          <a:blip r:embed="rId5"/>
          <a:stretch>
            <a:fillRect/>
          </a:stretch>
        </p:blipFill>
        <p:spPr>
          <a:xfrm>
            <a:off x="3099209" y="3539906"/>
            <a:ext cx="6633655" cy="3018949"/>
          </a:xfrm>
          <a:prstGeom prst="rect">
            <a:avLst/>
          </a:prstGeom>
        </p:spPr>
      </p:pic>
      <p:pic>
        <p:nvPicPr>
          <p:cNvPr id="3" name="Picture 2">
            <a:extLst>
              <a:ext uri="{FF2B5EF4-FFF2-40B4-BE49-F238E27FC236}">
                <a16:creationId xmlns:a16="http://schemas.microsoft.com/office/drawing/2014/main" id="{F71BA6FB-A693-4CF2-9468-2DC43AA825B9}"/>
              </a:ext>
            </a:extLst>
          </p:cNvPr>
          <p:cNvPicPr>
            <a:picLocks noChangeAspect="1"/>
          </p:cNvPicPr>
          <p:nvPr/>
        </p:nvPicPr>
        <p:blipFill>
          <a:blip r:embed="rId6"/>
          <a:stretch>
            <a:fillRect/>
          </a:stretch>
        </p:blipFill>
        <p:spPr>
          <a:xfrm>
            <a:off x="212142" y="3545617"/>
            <a:ext cx="11812853" cy="3013238"/>
          </a:xfrm>
          <a:prstGeom prst="rect">
            <a:avLst/>
          </a:prstGeom>
        </p:spPr>
      </p:pic>
    </p:spTree>
    <p:extLst>
      <p:ext uri="{BB962C8B-B14F-4D97-AF65-F5344CB8AC3E}">
        <p14:creationId xmlns:p14="http://schemas.microsoft.com/office/powerpoint/2010/main" val="275957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632B39AB1B18743A7DEF88B8C2DA1D6" ma:contentTypeVersion="15" ma:contentTypeDescription="Create a new document." ma:contentTypeScope="" ma:versionID="3f33ba7837a7f0243f61b8c16054facd">
  <xsd:schema xmlns:xsd="http://www.w3.org/2001/XMLSchema" xmlns:xs="http://www.w3.org/2001/XMLSchema" xmlns:p="http://schemas.microsoft.com/office/2006/metadata/properties" xmlns:ns3="6bf66d5e-98fc-492b-a6bd-eebb218d86b9" xmlns:ns4="1f90797d-425c-4e7b-aa53-304fe94a9d62" targetNamespace="http://schemas.microsoft.com/office/2006/metadata/properties" ma:root="true" ma:fieldsID="f371f85c79e906a2c5f1d6c95115a41a" ns3:_="" ns4:_="">
    <xsd:import namespace="6bf66d5e-98fc-492b-a6bd-eebb218d86b9"/>
    <xsd:import namespace="1f90797d-425c-4e7b-aa53-304fe94a9d62"/>
    <xsd:element name="properties">
      <xsd:complexType>
        <xsd:sequence>
          <xsd:element name="documentManagement">
            <xsd:complexType>
              <xsd:all>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f66d5e-98fc-492b-a6bd-eebb218d86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f90797d-425c-4e7b-aa53-304fe94a9d6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f90797d-425c-4e7b-aa53-304fe94a9d6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C15104-3464-4431-B45E-DF4BB05480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f66d5e-98fc-492b-a6bd-eebb218d86b9"/>
    <ds:schemaRef ds:uri="1f90797d-425c-4e7b-aa53-304fe94a9d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f90797d-425c-4e7b-aa53-304fe94a9d62"/>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Build2019_Breakout_Template_FINAL (1)</Template>
  <TotalTime>961</TotalTime>
  <Words>1566</Words>
  <Application>Microsoft Office PowerPoint</Application>
  <PresentationFormat>Widescreen</PresentationFormat>
  <Paragraphs>226</Paragraphs>
  <Slides>30</Slides>
  <Notes>10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30</vt:i4>
      </vt:variant>
    </vt:vector>
  </HeadingPairs>
  <TitlesOfParts>
    <vt:vector size="44" baseType="lpstr">
      <vt:lpstr> Cascadia Code</vt:lpstr>
      <vt:lpstr>Arial</vt:lpstr>
      <vt:lpstr>Calibri</vt:lpstr>
      <vt:lpstr>Calibri Light</vt:lpstr>
      <vt:lpstr>Consolas</vt:lpstr>
      <vt:lpstr>Segoe UI</vt:lpstr>
      <vt:lpstr>Segoe UI Light</vt:lpstr>
      <vt:lpstr>Segoe UI Semibold</vt:lpstr>
      <vt:lpstr>Segoe UI Semilight</vt:lpstr>
      <vt:lpstr>Wingdings</vt:lpstr>
      <vt:lpstr>9-51056_Build 2019 Breakout_White Template</vt:lpstr>
      <vt:lpstr>9-51056_Build 2019 Breakout_Black Template</vt:lpstr>
      <vt:lpstr>1_9-51056_Build 2019 Breakout_White Template</vt:lpstr>
      <vt:lpstr>Office Theme</vt:lpstr>
      <vt:lpstr>Windows app modernization with .NET Core 3.0, MSIX and WinUI</vt:lpstr>
      <vt:lpstr>Upgrading .NET Desktop Apps</vt:lpstr>
      <vt:lpstr>Why Upgrade Windows Desktop Apps?</vt:lpstr>
      <vt:lpstr>Modern runtime, BCL and language features</vt:lpstr>
      <vt:lpstr>.NET Core 3. Why?</vt:lpstr>
      <vt:lpstr>.NET Schedule</vt:lpstr>
      <vt:lpstr>.NET Core 3.0</vt:lpstr>
      <vt:lpstr>Demo Recap:</vt:lpstr>
      <vt:lpstr>Is my application compatible with .NET Core 3?</vt:lpstr>
      <vt:lpstr>Try to port with the tool</vt:lpstr>
      <vt:lpstr>Access to platform and device APIs</vt:lpstr>
      <vt:lpstr>Evolving the Windows 10 platform</vt:lpstr>
      <vt:lpstr>Evolving the Windows 10 platform</vt:lpstr>
      <vt:lpstr>Access to Windows 10 APIs</vt:lpstr>
      <vt:lpstr>Demo Recap:</vt:lpstr>
      <vt:lpstr>Modern and accessible UI and input</vt:lpstr>
      <vt:lpstr>Adding Windows 10 UI controls</vt:lpstr>
      <vt:lpstr>Demo Recap:</vt:lpstr>
      <vt:lpstr>WinUI 2 &amp; 3: From controls to full ux stack</vt:lpstr>
      <vt:lpstr>WinUI 2 &amp; 3: From controls to full ux stack</vt:lpstr>
      <vt:lpstr>PowerPoint Presentation</vt:lpstr>
      <vt:lpstr>PowerPoint Presentation</vt:lpstr>
      <vt:lpstr>Seamless application deployment, updates, and optimized for DevOps</vt:lpstr>
      <vt:lpstr>Key Benefits of MSIX </vt:lpstr>
      <vt:lpstr>Automatic updates with the App Installer File</vt:lpstr>
      <vt:lpstr>DevOps for Windows desktop apps</vt:lpstr>
      <vt:lpstr>MSIX packaging</vt:lpstr>
      <vt:lpstr>Upgrading Windows Desktop Apps – How?</vt:lpstr>
      <vt:lpstr>Resources (and Q&amp;A)</vt:lpstr>
      <vt:lpstr>Thanks!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2019</dc:subject>
  <dc:creator>Tim McAfee (Andy Mirkovich Productions)</dc:creator>
  <cp:keywords/>
  <dc:description/>
  <cp:lastModifiedBy>Matteo Pagani</cp:lastModifiedBy>
  <cp:revision>11</cp:revision>
  <dcterms:created xsi:type="dcterms:W3CDTF">2019-03-30T11:43:21Z</dcterms:created>
  <dcterms:modified xsi:type="dcterms:W3CDTF">2020-02-01T11:36:48Z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0x010100D632B39AB1B18743A7DEF88B8C2DA1D6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